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763" r:id="rId5"/>
    <p:sldId id="764" r:id="rId6"/>
    <p:sldId id="2134096970" r:id="rId7"/>
    <p:sldId id="2134096931" r:id="rId8"/>
    <p:sldId id="2134096978" r:id="rId9"/>
    <p:sldId id="2134096979" r:id="rId10"/>
    <p:sldId id="2134096952" r:id="rId11"/>
    <p:sldId id="2134096984" r:id="rId12"/>
    <p:sldId id="2134096980" r:id="rId13"/>
    <p:sldId id="2134096925" r:id="rId14"/>
    <p:sldId id="2134096982" r:id="rId15"/>
    <p:sldId id="2134096935" r:id="rId16"/>
    <p:sldId id="2134096933" r:id="rId17"/>
    <p:sldId id="2134096983" r:id="rId18"/>
    <p:sldId id="2134096998" r:id="rId19"/>
    <p:sldId id="2134096996" r:id="rId20"/>
    <p:sldId id="2134096981" r:id="rId21"/>
    <p:sldId id="2134096990" r:id="rId22"/>
    <p:sldId id="2134096987" r:id="rId23"/>
    <p:sldId id="2134096986" r:id="rId24"/>
    <p:sldId id="2134096924" r:id="rId25"/>
    <p:sldId id="2134096929" r:id="rId26"/>
    <p:sldId id="2134096930" r:id="rId27"/>
    <p:sldId id="2134096992" r:id="rId28"/>
    <p:sldId id="2134097000" r:id="rId29"/>
    <p:sldId id="2134096997" r:id="rId30"/>
    <p:sldId id="2134096999" r:id="rId31"/>
    <p:sldId id="2134096995" r:id="rId32"/>
    <p:sldId id="2134096994" r:id="rId33"/>
    <p:sldId id="2134096993" r:id="rId34"/>
    <p:sldId id="213409692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128832-FC45-4455-9E20-1C885127539A}">
          <p14:sldIdLst>
            <p14:sldId id="763"/>
            <p14:sldId id="764"/>
            <p14:sldId id="2134096970"/>
            <p14:sldId id="2134096931"/>
            <p14:sldId id="2134096978"/>
            <p14:sldId id="2134096979"/>
            <p14:sldId id="2134096952"/>
            <p14:sldId id="2134096984"/>
            <p14:sldId id="2134096980"/>
            <p14:sldId id="2134096925"/>
            <p14:sldId id="2134096982"/>
            <p14:sldId id="2134096935"/>
            <p14:sldId id="2134096933"/>
            <p14:sldId id="2134096983"/>
            <p14:sldId id="2134096998"/>
            <p14:sldId id="2134096996"/>
            <p14:sldId id="2134096981"/>
            <p14:sldId id="2134096990"/>
            <p14:sldId id="2134096987"/>
            <p14:sldId id="2134096986"/>
            <p14:sldId id="2134096924"/>
          </p14:sldIdLst>
        </p14:section>
        <p14:section name="Untitled Section" id="{FDFD14AE-235A-48CD-98BE-520A47C9CF12}">
          <p14:sldIdLst>
            <p14:sldId id="2134096929"/>
            <p14:sldId id="2134096930"/>
            <p14:sldId id="2134096992"/>
            <p14:sldId id="2134097000"/>
            <p14:sldId id="2134096997"/>
            <p14:sldId id="2134096999"/>
            <p14:sldId id="2134096995"/>
            <p14:sldId id="2134096994"/>
            <p14:sldId id="2134096993"/>
            <p14:sldId id="213409692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BCB203-FEF7-E304-2828-1EF86B12055E}" name="Napolitano, Saird (ESD)" initials="EN" userId="S::saird.napolitano@esd.wa.gov::5d1eb536-75ca-4a3e-beea-674bff88a49a" providerId="AD"/>
  <p188:author id="{D8D48123-72AA-8FDF-2508-24DA690158F9}" name="Linehan, Richard (ESD)" initials="RL" userId="S::richard.linehan@esd.wa.gov::25ecffa7-cc5e-429b-ad68-1a05ea36d701" providerId="AD"/>
  <p188:author id="{0A894B94-88C5-4AC0-1E28-4DE170FA8D24}" name="DeSimone, Betsy (ESD)" initials="" userId="S::Betsy.DeSimone@esd.wa.gov::9bf48f7a-846a-44a6-9a63-39134a1110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882"/>
    <a:srgbClr val="74AFD4"/>
    <a:srgbClr val="0C70AD"/>
    <a:srgbClr val="404144"/>
    <a:srgbClr val="EDF8FF"/>
    <a:srgbClr val="FFFFFF"/>
    <a:srgbClr val="BFE7FF"/>
    <a:srgbClr val="092D40"/>
    <a:srgbClr val="FCE6C2"/>
    <a:srgbClr val="0864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312D1-C73F-46D8-915D-7C111F85B51B}" v="24" dt="2026-06-04T05:27:03.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7" autoAdjust="0"/>
    <p:restoredTop sz="94660"/>
  </p:normalViewPr>
  <p:slideViewPr>
    <p:cSldViewPr snapToGrid="0">
      <p:cViewPr varScale="1">
        <p:scale>
          <a:sx n="102" d="100"/>
          <a:sy n="102" d="100"/>
        </p:scale>
        <p:origin x="66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ce-Sherman, Anneliese (ESD)" userId="0292ef12-4f14-428e-95fc-5b9bcebb95da" providerId="ADAL" clId="{F89E81E7-DF90-445F-928A-F6DAB0A2B9A9}"/>
    <pc:docChg chg="custSel addSld modSld sldOrd addSection modSection">
      <pc:chgData name="Vance-Sherman, Anneliese (ESD)" userId="0292ef12-4f14-428e-95fc-5b9bcebb95da" providerId="ADAL" clId="{F89E81E7-DF90-445F-928A-F6DAB0A2B9A9}" dt="2026-06-04T05:33:09.849" v="1262" actId="27636"/>
      <pc:docMkLst>
        <pc:docMk/>
      </pc:docMkLst>
      <pc:sldChg chg="modSp mod">
        <pc:chgData name="Vance-Sherman, Anneliese (ESD)" userId="0292ef12-4f14-428e-95fc-5b9bcebb95da" providerId="ADAL" clId="{F89E81E7-DF90-445F-928A-F6DAB0A2B9A9}" dt="2026-06-04T04:16:28.151" v="22" actId="20577"/>
        <pc:sldMkLst>
          <pc:docMk/>
          <pc:sldMk cId="359734348" sldId="2134096982"/>
        </pc:sldMkLst>
        <pc:spChg chg="mod">
          <ac:chgData name="Vance-Sherman, Anneliese (ESD)" userId="0292ef12-4f14-428e-95fc-5b9bcebb95da" providerId="ADAL" clId="{F89E81E7-DF90-445F-928A-F6DAB0A2B9A9}" dt="2026-06-04T04:16:28.151" v="22" actId="20577"/>
          <ac:spMkLst>
            <pc:docMk/>
            <pc:sldMk cId="359734348" sldId="2134096982"/>
            <ac:spMk id="12" creationId="{E3AD63F3-B238-EE21-614E-D2D9FAFDF2E3}"/>
          </ac:spMkLst>
        </pc:spChg>
      </pc:sldChg>
      <pc:sldChg chg="addSp modSp mod">
        <pc:chgData name="Vance-Sherman, Anneliese (ESD)" userId="0292ef12-4f14-428e-95fc-5b9bcebb95da" providerId="ADAL" clId="{F89E81E7-DF90-445F-928A-F6DAB0A2B9A9}" dt="2026-06-04T04:28:50.087" v="158"/>
        <pc:sldMkLst>
          <pc:docMk/>
          <pc:sldMk cId="2451935307" sldId="2134096992"/>
        </pc:sldMkLst>
        <pc:graphicFrameChg chg="add mod">
          <ac:chgData name="Vance-Sherman, Anneliese (ESD)" userId="0292ef12-4f14-428e-95fc-5b9bcebb95da" providerId="ADAL" clId="{F89E81E7-DF90-445F-928A-F6DAB0A2B9A9}" dt="2026-06-04T04:28:50.087" v="158"/>
          <ac:graphicFrameMkLst>
            <pc:docMk/>
            <pc:sldMk cId="2451935307" sldId="2134096992"/>
            <ac:graphicFrameMk id="2" creationId="{7F093655-3529-AEDB-D698-96C763FC3C4C}"/>
          </ac:graphicFrameMkLst>
        </pc:graphicFrameChg>
      </pc:sldChg>
      <pc:sldChg chg="modSp new mod">
        <pc:chgData name="Vance-Sherman, Anneliese (ESD)" userId="0292ef12-4f14-428e-95fc-5b9bcebb95da" providerId="ADAL" clId="{F89E81E7-DF90-445F-928A-F6DAB0A2B9A9}" dt="2026-06-04T05:33:09.849" v="1262" actId="27636"/>
        <pc:sldMkLst>
          <pc:docMk/>
          <pc:sldMk cId="1879723495" sldId="2134096994"/>
        </pc:sldMkLst>
        <pc:spChg chg="mod">
          <ac:chgData name="Vance-Sherman, Anneliese (ESD)" userId="0292ef12-4f14-428e-95fc-5b9bcebb95da" providerId="ADAL" clId="{F89E81E7-DF90-445F-928A-F6DAB0A2B9A9}" dt="2026-06-04T05:33:09.849" v="1262" actId="27636"/>
          <ac:spMkLst>
            <pc:docMk/>
            <pc:sldMk cId="1879723495" sldId="2134096994"/>
            <ac:spMk id="2" creationId="{CC45E63D-1CDB-FECD-1D44-B0EA76A7CDC3}"/>
          </ac:spMkLst>
        </pc:spChg>
        <pc:spChg chg="mod">
          <ac:chgData name="Vance-Sherman, Anneliese (ESD)" userId="0292ef12-4f14-428e-95fc-5b9bcebb95da" providerId="ADAL" clId="{F89E81E7-DF90-445F-928A-F6DAB0A2B9A9}" dt="2026-06-04T04:21:27.669" v="36" actId="20577"/>
          <ac:spMkLst>
            <pc:docMk/>
            <pc:sldMk cId="1879723495" sldId="2134096994"/>
            <ac:spMk id="3" creationId="{272B011B-946B-3105-B29F-CF93D5017041}"/>
          </ac:spMkLst>
        </pc:spChg>
      </pc:sldChg>
      <pc:sldChg chg="addSp delSp modSp new mod">
        <pc:chgData name="Vance-Sherman, Anneliese (ESD)" userId="0292ef12-4f14-428e-95fc-5b9bcebb95da" providerId="ADAL" clId="{F89E81E7-DF90-445F-928A-F6DAB0A2B9A9}" dt="2026-06-04T04:29:39.113" v="301" actId="20577"/>
        <pc:sldMkLst>
          <pc:docMk/>
          <pc:sldMk cId="629689104" sldId="2134096995"/>
        </pc:sldMkLst>
        <pc:spChg chg="del">
          <ac:chgData name="Vance-Sherman, Anneliese (ESD)" userId="0292ef12-4f14-428e-95fc-5b9bcebb95da" providerId="ADAL" clId="{F89E81E7-DF90-445F-928A-F6DAB0A2B9A9}" dt="2026-06-04T04:28:57.154" v="161"/>
          <ac:spMkLst>
            <pc:docMk/>
            <pc:sldMk cId="629689104" sldId="2134096995"/>
            <ac:spMk id="2" creationId="{759CECF6-FF88-2906-E488-95DA5B4C9E4A}"/>
          </ac:spMkLst>
        </pc:spChg>
        <pc:spChg chg="mod">
          <ac:chgData name="Vance-Sherman, Anneliese (ESD)" userId="0292ef12-4f14-428e-95fc-5b9bcebb95da" providerId="ADAL" clId="{F89E81E7-DF90-445F-928A-F6DAB0A2B9A9}" dt="2026-06-04T04:29:39.113" v="301" actId="20577"/>
          <ac:spMkLst>
            <pc:docMk/>
            <pc:sldMk cId="629689104" sldId="2134096995"/>
            <ac:spMk id="3" creationId="{90ADA753-E8F0-9300-E55A-E368B85A0821}"/>
          </ac:spMkLst>
        </pc:spChg>
        <pc:graphicFrameChg chg="add mod">
          <ac:chgData name="Vance-Sherman, Anneliese (ESD)" userId="0292ef12-4f14-428e-95fc-5b9bcebb95da" providerId="ADAL" clId="{F89E81E7-DF90-445F-928A-F6DAB0A2B9A9}" dt="2026-06-04T04:29:07.135" v="163" actId="207"/>
          <ac:graphicFrameMkLst>
            <pc:docMk/>
            <pc:sldMk cId="629689104" sldId="2134096995"/>
            <ac:graphicFrameMk id="4" creationId="{7F093655-3529-AEDB-D698-96C763FC3C4C}"/>
          </ac:graphicFrameMkLst>
        </pc:graphicFrameChg>
      </pc:sldChg>
      <pc:sldChg chg="addSp delSp modSp new mod modClrScheme chgLayout">
        <pc:chgData name="Vance-Sherman, Anneliese (ESD)" userId="0292ef12-4f14-428e-95fc-5b9bcebb95da" providerId="ADAL" clId="{F89E81E7-DF90-445F-928A-F6DAB0A2B9A9}" dt="2026-06-04T04:31:17.147" v="427" actId="207"/>
        <pc:sldMkLst>
          <pc:docMk/>
          <pc:sldMk cId="2852041565" sldId="2134096996"/>
        </pc:sldMkLst>
        <pc:spChg chg="del mod ord">
          <ac:chgData name="Vance-Sherman, Anneliese (ESD)" userId="0292ef12-4f14-428e-95fc-5b9bcebb95da" providerId="ADAL" clId="{F89E81E7-DF90-445F-928A-F6DAB0A2B9A9}" dt="2026-06-04T04:30:24.878" v="419" actId="700"/>
          <ac:spMkLst>
            <pc:docMk/>
            <pc:sldMk cId="2852041565" sldId="2134096996"/>
            <ac:spMk id="2" creationId="{F226EFED-3A85-F7BD-4F49-8BE69822F64D}"/>
          </ac:spMkLst>
        </pc:spChg>
        <pc:spChg chg="del">
          <ac:chgData name="Vance-Sherman, Anneliese (ESD)" userId="0292ef12-4f14-428e-95fc-5b9bcebb95da" providerId="ADAL" clId="{F89E81E7-DF90-445F-928A-F6DAB0A2B9A9}" dt="2026-06-04T04:30:24.878" v="419" actId="700"/>
          <ac:spMkLst>
            <pc:docMk/>
            <pc:sldMk cId="2852041565" sldId="2134096996"/>
            <ac:spMk id="3" creationId="{205D9463-33E4-11A7-2667-64219B25755B}"/>
          </ac:spMkLst>
        </pc:spChg>
        <pc:spChg chg="mod ord">
          <ac:chgData name="Vance-Sherman, Anneliese (ESD)" userId="0292ef12-4f14-428e-95fc-5b9bcebb95da" providerId="ADAL" clId="{F89E81E7-DF90-445F-928A-F6DAB0A2B9A9}" dt="2026-06-04T04:30:24.878" v="419" actId="700"/>
          <ac:spMkLst>
            <pc:docMk/>
            <pc:sldMk cId="2852041565" sldId="2134096996"/>
            <ac:spMk id="4" creationId="{85AADD18-FF95-890D-6C28-389A52718AC1}"/>
          </ac:spMkLst>
        </pc:spChg>
        <pc:spChg chg="add mod ord">
          <ac:chgData name="Vance-Sherman, Anneliese (ESD)" userId="0292ef12-4f14-428e-95fc-5b9bcebb95da" providerId="ADAL" clId="{F89E81E7-DF90-445F-928A-F6DAB0A2B9A9}" dt="2026-06-04T04:30:24.878" v="419" actId="700"/>
          <ac:spMkLst>
            <pc:docMk/>
            <pc:sldMk cId="2852041565" sldId="2134096996"/>
            <ac:spMk id="5" creationId="{F0D578D3-3D97-BD86-2006-A5DB725BA448}"/>
          </ac:spMkLst>
        </pc:spChg>
        <pc:graphicFrameChg chg="add mod">
          <ac:chgData name="Vance-Sherman, Anneliese (ESD)" userId="0292ef12-4f14-428e-95fc-5b9bcebb95da" providerId="ADAL" clId="{F89E81E7-DF90-445F-928A-F6DAB0A2B9A9}" dt="2026-06-04T04:31:17.147" v="427" actId="207"/>
          <ac:graphicFrameMkLst>
            <pc:docMk/>
            <pc:sldMk cId="2852041565" sldId="2134096996"/>
            <ac:graphicFrameMk id="6" creationId="{A103F410-BB5D-F3CA-1352-C0CE07AA6ED6}"/>
          </ac:graphicFrameMkLst>
        </pc:graphicFrameChg>
      </pc:sldChg>
      <pc:sldChg chg="addSp delSp modSp new mod">
        <pc:chgData name="Vance-Sherman, Anneliese (ESD)" userId="0292ef12-4f14-428e-95fc-5b9bcebb95da" providerId="ADAL" clId="{F89E81E7-DF90-445F-928A-F6DAB0A2B9A9}" dt="2026-06-04T05:03:22.068" v="500" actId="255"/>
        <pc:sldMkLst>
          <pc:docMk/>
          <pc:sldMk cId="3810651742" sldId="2134096997"/>
        </pc:sldMkLst>
        <pc:spChg chg="add del">
          <ac:chgData name="Vance-Sherman, Anneliese (ESD)" userId="0292ef12-4f14-428e-95fc-5b9bcebb95da" providerId="ADAL" clId="{F89E81E7-DF90-445F-928A-F6DAB0A2B9A9}" dt="2026-06-04T05:02:28.921" v="497"/>
          <ac:spMkLst>
            <pc:docMk/>
            <pc:sldMk cId="3810651742" sldId="2134096997"/>
            <ac:spMk id="2" creationId="{76E24674-E273-5349-D41F-864DB11D4332}"/>
          </ac:spMkLst>
        </pc:spChg>
        <pc:spChg chg="mod">
          <ac:chgData name="Vance-Sherman, Anneliese (ESD)" userId="0292ef12-4f14-428e-95fc-5b9bcebb95da" providerId="ADAL" clId="{F89E81E7-DF90-445F-928A-F6DAB0A2B9A9}" dt="2026-06-04T04:32:14.795" v="444" actId="20577"/>
          <ac:spMkLst>
            <pc:docMk/>
            <pc:sldMk cId="3810651742" sldId="2134096997"/>
            <ac:spMk id="3" creationId="{563BBDA2-FD9F-CA38-EE39-FD916E0B692F}"/>
          </ac:spMkLst>
        </pc:spChg>
        <pc:graphicFrameChg chg="add mod">
          <ac:chgData name="Vance-Sherman, Anneliese (ESD)" userId="0292ef12-4f14-428e-95fc-5b9bcebb95da" providerId="ADAL" clId="{F89E81E7-DF90-445F-928A-F6DAB0A2B9A9}" dt="2026-06-04T05:02:23.892" v="495"/>
          <ac:graphicFrameMkLst>
            <pc:docMk/>
            <pc:sldMk cId="3810651742" sldId="2134096997"/>
            <ac:graphicFrameMk id="4" creationId="{740D04A9-FB06-2CAB-8984-590F23F20778}"/>
          </ac:graphicFrameMkLst>
        </pc:graphicFrameChg>
        <pc:graphicFrameChg chg="add mod">
          <ac:chgData name="Vance-Sherman, Anneliese (ESD)" userId="0292ef12-4f14-428e-95fc-5b9bcebb95da" providerId="ADAL" clId="{F89E81E7-DF90-445F-928A-F6DAB0A2B9A9}" dt="2026-06-04T05:03:22.068" v="500" actId="255"/>
          <ac:graphicFrameMkLst>
            <pc:docMk/>
            <pc:sldMk cId="3810651742" sldId="2134096997"/>
            <ac:graphicFrameMk id="5" creationId="{740D04A9-FB06-2CAB-8984-590F23F20778}"/>
          </ac:graphicFrameMkLst>
        </pc:graphicFrameChg>
      </pc:sldChg>
      <pc:sldChg chg="addSp delSp modSp new mod">
        <pc:chgData name="Vance-Sherman, Anneliese (ESD)" userId="0292ef12-4f14-428e-95fc-5b9bcebb95da" providerId="ADAL" clId="{F89E81E7-DF90-445F-928A-F6DAB0A2B9A9}" dt="2026-06-04T04:40:25.690" v="492" actId="20577"/>
        <pc:sldMkLst>
          <pc:docMk/>
          <pc:sldMk cId="412310926" sldId="2134096998"/>
        </pc:sldMkLst>
        <pc:spChg chg="del">
          <ac:chgData name="Vance-Sherman, Anneliese (ESD)" userId="0292ef12-4f14-428e-95fc-5b9bcebb95da" providerId="ADAL" clId="{F89E81E7-DF90-445F-928A-F6DAB0A2B9A9}" dt="2026-06-04T04:40:07.692" v="448" actId="478"/>
          <ac:spMkLst>
            <pc:docMk/>
            <pc:sldMk cId="412310926" sldId="2134096998"/>
            <ac:spMk id="3" creationId="{148B45FB-546D-0BA1-3A48-C632B8D03B93}"/>
          </ac:spMkLst>
        </pc:spChg>
        <pc:spChg chg="mod">
          <ac:chgData name="Vance-Sherman, Anneliese (ESD)" userId="0292ef12-4f14-428e-95fc-5b9bcebb95da" providerId="ADAL" clId="{F89E81E7-DF90-445F-928A-F6DAB0A2B9A9}" dt="2026-06-04T04:40:25.690" v="492" actId="20577"/>
          <ac:spMkLst>
            <pc:docMk/>
            <pc:sldMk cId="412310926" sldId="2134096998"/>
            <ac:spMk id="4" creationId="{A430C093-898E-13A5-676E-3D76A0A00E64}"/>
          </ac:spMkLst>
        </pc:spChg>
        <pc:picChg chg="add mod">
          <ac:chgData name="Vance-Sherman, Anneliese (ESD)" userId="0292ef12-4f14-428e-95fc-5b9bcebb95da" providerId="ADAL" clId="{F89E81E7-DF90-445F-928A-F6DAB0A2B9A9}" dt="2026-06-04T04:40:16.379" v="450" actId="14100"/>
          <ac:picMkLst>
            <pc:docMk/>
            <pc:sldMk cId="412310926" sldId="2134096998"/>
            <ac:picMk id="6" creationId="{1D7F1A1F-0B64-4547-36A1-AEAEDCE0A1E1}"/>
          </ac:picMkLst>
        </pc:picChg>
      </pc:sldChg>
      <pc:sldChg chg="addSp delSp modSp new mod ord">
        <pc:chgData name="Vance-Sherman, Anneliese (ESD)" userId="0292ef12-4f14-428e-95fc-5b9bcebb95da" providerId="ADAL" clId="{F89E81E7-DF90-445F-928A-F6DAB0A2B9A9}" dt="2026-06-04T05:15:27.679" v="615"/>
        <pc:sldMkLst>
          <pc:docMk/>
          <pc:sldMk cId="4058058247" sldId="2134096999"/>
        </pc:sldMkLst>
        <pc:spChg chg="del">
          <ac:chgData name="Vance-Sherman, Anneliese (ESD)" userId="0292ef12-4f14-428e-95fc-5b9bcebb95da" providerId="ADAL" clId="{F89E81E7-DF90-445F-928A-F6DAB0A2B9A9}" dt="2026-06-04T05:13:29.023" v="604"/>
          <ac:spMkLst>
            <pc:docMk/>
            <pc:sldMk cId="4058058247" sldId="2134096999"/>
            <ac:spMk id="2" creationId="{CCFD8BD3-8A4E-3A87-21DB-EE3D6FF3AB8F}"/>
          </ac:spMkLst>
        </pc:spChg>
        <pc:spChg chg="mod">
          <ac:chgData name="Vance-Sherman, Anneliese (ESD)" userId="0292ef12-4f14-428e-95fc-5b9bcebb95da" providerId="ADAL" clId="{F89E81E7-DF90-445F-928A-F6DAB0A2B9A9}" dt="2026-06-04T05:04:36.892" v="565" actId="20577"/>
          <ac:spMkLst>
            <pc:docMk/>
            <pc:sldMk cId="4058058247" sldId="2134096999"/>
            <ac:spMk id="3" creationId="{B4C5C8A8-9721-A320-3EED-980D10FE4F58}"/>
          </ac:spMkLst>
        </pc:spChg>
        <pc:spChg chg="add del mod">
          <ac:chgData name="Vance-Sherman, Anneliese (ESD)" userId="0292ef12-4f14-428e-95fc-5b9bcebb95da" providerId="ADAL" clId="{F89E81E7-DF90-445F-928A-F6DAB0A2B9A9}" dt="2026-06-04T05:14:20.270" v="610"/>
          <ac:spMkLst>
            <pc:docMk/>
            <pc:sldMk cId="4058058247" sldId="2134096999"/>
            <ac:spMk id="6" creationId="{94FEB5DD-8DC4-87D0-9C4C-C285AB1C479C}"/>
          </ac:spMkLst>
        </pc:spChg>
        <pc:graphicFrameChg chg="add del mod">
          <ac:chgData name="Vance-Sherman, Anneliese (ESD)" userId="0292ef12-4f14-428e-95fc-5b9bcebb95da" providerId="ADAL" clId="{F89E81E7-DF90-445F-928A-F6DAB0A2B9A9}" dt="2026-06-04T05:14:15.593" v="608" actId="478"/>
          <ac:graphicFrameMkLst>
            <pc:docMk/>
            <pc:sldMk cId="4058058247" sldId="2134096999"/>
            <ac:graphicFrameMk id="4" creationId="{480F61BC-8F95-7353-9890-5214B03F6A7F}"/>
          </ac:graphicFrameMkLst>
        </pc:graphicFrameChg>
        <pc:graphicFrameChg chg="add mod">
          <ac:chgData name="Vance-Sherman, Anneliese (ESD)" userId="0292ef12-4f14-428e-95fc-5b9bcebb95da" providerId="ADAL" clId="{F89E81E7-DF90-445F-928A-F6DAB0A2B9A9}" dt="2026-06-04T05:14:55.284" v="613" actId="255"/>
          <ac:graphicFrameMkLst>
            <pc:docMk/>
            <pc:sldMk cId="4058058247" sldId="2134096999"/>
            <ac:graphicFrameMk id="7" creationId="{480F61BC-8F95-7353-9890-5214B03F6A7F}"/>
          </ac:graphicFrameMkLst>
        </pc:graphicFrameChg>
      </pc:sldChg>
      <pc:sldChg chg="addSp delSp modSp new mod ord">
        <pc:chgData name="Vance-Sherman, Anneliese (ESD)" userId="0292ef12-4f14-428e-95fc-5b9bcebb95da" providerId="ADAL" clId="{F89E81E7-DF90-445F-928A-F6DAB0A2B9A9}" dt="2026-06-04T05:27:03.892" v="623" actId="255"/>
        <pc:sldMkLst>
          <pc:docMk/>
          <pc:sldMk cId="638086107" sldId="2134097000"/>
        </pc:sldMkLst>
        <pc:spChg chg="add del">
          <ac:chgData name="Vance-Sherman, Anneliese (ESD)" userId="0292ef12-4f14-428e-95fc-5b9bcebb95da" providerId="ADAL" clId="{F89E81E7-DF90-445F-928A-F6DAB0A2B9A9}" dt="2026-06-04T05:26:58.886" v="622"/>
          <ac:spMkLst>
            <pc:docMk/>
            <pc:sldMk cId="638086107" sldId="2134097000"/>
            <ac:spMk id="2" creationId="{544D309D-5C77-E428-21F5-1E731C339E3D}"/>
          </ac:spMkLst>
        </pc:spChg>
        <pc:spChg chg="mod">
          <ac:chgData name="Vance-Sherman, Anneliese (ESD)" userId="0292ef12-4f14-428e-95fc-5b9bcebb95da" providerId="ADAL" clId="{F89E81E7-DF90-445F-928A-F6DAB0A2B9A9}" dt="2026-06-04T05:05:24.252" v="602" actId="20577"/>
          <ac:spMkLst>
            <pc:docMk/>
            <pc:sldMk cId="638086107" sldId="2134097000"/>
            <ac:spMk id="3" creationId="{14B385BE-E903-D177-A712-D786A44DD66C}"/>
          </ac:spMkLst>
        </pc:spChg>
        <pc:graphicFrameChg chg="add mod">
          <ac:chgData name="Vance-Sherman, Anneliese (ESD)" userId="0292ef12-4f14-428e-95fc-5b9bcebb95da" providerId="ADAL" clId="{F89E81E7-DF90-445F-928A-F6DAB0A2B9A9}" dt="2026-06-04T05:26:54.014" v="620"/>
          <ac:graphicFrameMkLst>
            <pc:docMk/>
            <pc:sldMk cId="638086107" sldId="2134097000"/>
            <ac:graphicFrameMk id="4" creationId="{BFD79BBE-8230-1AB2-A6C4-C17656208153}"/>
          </ac:graphicFrameMkLst>
        </pc:graphicFrameChg>
        <pc:graphicFrameChg chg="add mod">
          <ac:chgData name="Vance-Sherman, Anneliese (ESD)" userId="0292ef12-4f14-428e-95fc-5b9bcebb95da" providerId="ADAL" clId="{F89E81E7-DF90-445F-928A-F6DAB0A2B9A9}" dt="2026-06-04T05:27:03.892" v="623" actId="255"/>
          <ac:graphicFrameMkLst>
            <pc:docMk/>
            <pc:sldMk cId="638086107" sldId="2134097000"/>
            <ac:graphicFrameMk id="5" creationId="{BFD79BBE-8230-1AB2-A6C4-C17656208153}"/>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avancesherman\Downloads\202604-mer-charts-and-graphs%20(1).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oleObject" Target="https://stateofwa-my.sharepoint.com/personal/anneliese_vance-sherman_esd_wa_gov/Documents/Desktop/EDASC%20workbook.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stateofwa-my.sharepoint.com/personal/anneliese_vance-sherman_esd_wa_gov/Documents/Desktop/EDASC%20workbook.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tateofwa-my.sharepoint.com/personal/anneliese_vance-sherman_esd_wa_gov/Documents/Desktop/WCCE%20workbook.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44936507214054"/>
          <c:y val="8.099687854475604E-2"/>
          <c:w val="0.81368840619060545"/>
          <c:h val="0.78036490230389033"/>
        </c:manualLayout>
      </c:layout>
      <c:lineChart>
        <c:grouping val="standard"/>
        <c:varyColors val="0"/>
        <c:ser>
          <c:idx val="1"/>
          <c:order val="0"/>
          <c:tx>
            <c:strRef>
              <c:f>'Unemployment rate, sa'!$C$6</c:f>
              <c:strCache>
                <c:ptCount val="1"/>
                <c:pt idx="0">
                  <c:v>U.S.</c:v>
                </c:pt>
              </c:strCache>
            </c:strRef>
          </c:tx>
          <c:spPr>
            <a:ln w="25400">
              <a:solidFill>
                <a:srgbClr val="0C70AD"/>
              </a:solidFill>
              <a:prstDash val="solid"/>
            </a:ln>
          </c:spPr>
          <c:marker>
            <c:symbol val="none"/>
          </c:marker>
          <c:cat>
            <c:numRef>
              <c:f>'Unemployment rate, sa'!$A$7:$A$130</c:f>
              <c:numCache>
                <c:formatCode>mmm\-yy</c:formatCode>
                <c:ptCount val="12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formatCode="[$-409]mmm\-yy;@">
                  <c:v>46016</c:v>
                </c:pt>
                <c:pt idx="120">
                  <c:v>46023</c:v>
                </c:pt>
                <c:pt idx="121" formatCode="[$-409]mmm\-yy;@">
                  <c:v>46054</c:v>
                </c:pt>
                <c:pt idx="122">
                  <c:v>46082</c:v>
                </c:pt>
                <c:pt idx="123" formatCode="[$-409]mmm\-yy;@">
                  <c:v>46113</c:v>
                </c:pt>
              </c:numCache>
            </c:numRef>
          </c:cat>
          <c:val>
            <c:numRef>
              <c:f>'Unemployment rate, sa'!$C$7:$C$129</c:f>
              <c:numCache>
                <c:formatCode>0.0%</c:formatCode>
                <c:ptCount val="123"/>
                <c:pt idx="0">
                  <c:v>4.8000000000000001E-2</c:v>
                </c:pt>
                <c:pt idx="1">
                  <c:v>4.9000000000000002E-2</c:v>
                </c:pt>
                <c:pt idx="2">
                  <c:v>0.05</c:v>
                </c:pt>
                <c:pt idx="3">
                  <c:v>5.0999999999999997E-2</c:v>
                </c:pt>
                <c:pt idx="4">
                  <c:v>4.8000000000000001E-2</c:v>
                </c:pt>
                <c:pt idx="5">
                  <c:v>4.9000000000000002E-2</c:v>
                </c:pt>
                <c:pt idx="6">
                  <c:v>4.8000000000000001E-2</c:v>
                </c:pt>
                <c:pt idx="7">
                  <c:v>4.9000000000000002E-2</c:v>
                </c:pt>
                <c:pt idx="8">
                  <c:v>0.05</c:v>
                </c:pt>
                <c:pt idx="9">
                  <c:v>4.9000000000000002E-2</c:v>
                </c:pt>
                <c:pt idx="10">
                  <c:v>4.7E-2</c:v>
                </c:pt>
                <c:pt idx="11">
                  <c:v>4.7E-2</c:v>
                </c:pt>
                <c:pt idx="12">
                  <c:v>4.7E-2</c:v>
                </c:pt>
                <c:pt idx="13">
                  <c:v>4.5999999999999999E-2</c:v>
                </c:pt>
                <c:pt idx="14">
                  <c:v>4.4000000000000004E-2</c:v>
                </c:pt>
                <c:pt idx="15">
                  <c:v>4.4000000000000004E-2</c:v>
                </c:pt>
                <c:pt idx="16">
                  <c:v>4.4000000000000004E-2</c:v>
                </c:pt>
                <c:pt idx="17">
                  <c:v>4.2999999999999997E-2</c:v>
                </c:pt>
                <c:pt idx="18">
                  <c:v>4.2999999999999997E-2</c:v>
                </c:pt>
                <c:pt idx="19">
                  <c:v>4.4000000000000004E-2</c:v>
                </c:pt>
                <c:pt idx="20">
                  <c:v>4.2999999999999997E-2</c:v>
                </c:pt>
                <c:pt idx="21">
                  <c:v>4.2000000000000003E-2</c:v>
                </c:pt>
                <c:pt idx="22">
                  <c:v>4.2000000000000003E-2</c:v>
                </c:pt>
                <c:pt idx="23">
                  <c:v>4.0999999999999995E-2</c:v>
                </c:pt>
                <c:pt idx="24">
                  <c:v>0.04</c:v>
                </c:pt>
                <c:pt idx="25">
                  <c:v>4.0999999999999995E-2</c:v>
                </c:pt>
                <c:pt idx="26">
                  <c:v>0.04</c:v>
                </c:pt>
                <c:pt idx="27">
                  <c:v>0.04</c:v>
                </c:pt>
                <c:pt idx="28">
                  <c:v>3.7999999999999999E-2</c:v>
                </c:pt>
                <c:pt idx="29">
                  <c:v>0.04</c:v>
                </c:pt>
                <c:pt idx="30">
                  <c:v>3.7999999999999999E-2</c:v>
                </c:pt>
                <c:pt idx="31">
                  <c:v>3.7999999999999999E-2</c:v>
                </c:pt>
                <c:pt idx="32">
                  <c:v>3.7000000000000005E-2</c:v>
                </c:pt>
                <c:pt idx="33">
                  <c:v>3.7999999999999999E-2</c:v>
                </c:pt>
                <c:pt idx="34">
                  <c:v>3.7999999999999999E-2</c:v>
                </c:pt>
                <c:pt idx="35">
                  <c:v>3.9E-2</c:v>
                </c:pt>
                <c:pt idx="36">
                  <c:v>0.04</c:v>
                </c:pt>
                <c:pt idx="37">
                  <c:v>3.7999999999999999E-2</c:v>
                </c:pt>
                <c:pt idx="38">
                  <c:v>3.7999999999999999E-2</c:v>
                </c:pt>
                <c:pt idx="39">
                  <c:v>3.7000000000000005E-2</c:v>
                </c:pt>
                <c:pt idx="40">
                  <c:v>3.6000000000000004E-2</c:v>
                </c:pt>
                <c:pt idx="41">
                  <c:v>3.6000000000000004E-2</c:v>
                </c:pt>
                <c:pt idx="42">
                  <c:v>3.7000000000000005E-2</c:v>
                </c:pt>
                <c:pt idx="43">
                  <c:v>3.6000000000000004E-2</c:v>
                </c:pt>
                <c:pt idx="44">
                  <c:v>3.5000000000000003E-2</c:v>
                </c:pt>
                <c:pt idx="45">
                  <c:v>3.6000000000000004E-2</c:v>
                </c:pt>
                <c:pt idx="46">
                  <c:v>3.6000000000000004E-2</c:v>
                </c:pt>
                <c:pt idx="47">
                  <c:v>3.6000000000000004E-2</c:v>
                </c:pt>
                <c:pt idx="48">
                  <c:v>3.6000000000000004E-2</c:v>
                </c:pt>
                <c:pt idx="49">
                  <c:v>3.5000000000000003E-2</c:v>
                </c:pt>
                <c:pt idx="50">
                  <c:v>4.4000000000000004E-2</c:v>
                </c:pt>
                <c:pt idx="51">
                  <c:v>0.14800000000000002</c:v>
                </c:pt>
                <c:pt idx="52">
                  <c:v>0.13200000000000001</c:v>
                </c:pt>
                <c:pt idx="53">
                  <c:v>0.11</c:v>
                </c:pt>
                <c:pt idx="54">
                  <c:v>0.10199999999999999</c:v>
                </c:pt>
                <c:pt idx="55">
                  <c:v>8.4000000000000005E-2</c:v>
                </c:pt>
                <c:pt idx="56">
                  <c:v>7.8E-2</c:v>
                </c:pt>
                <c:pt idx="57">
                  <c:v>6.9000000000000006E-2</c:v>
                </c:pt>
                <c:pt idx="58">
                  <c:v>6.7000000000000004E-2</c:v>
                </c:pt>
                <c:pt idx="59">
                  <c:v>6.7000000000000004E-2</c:v>
                </c:pt>
                <c:pt idx="60">
                  <c:v>6.4000000000000001E-2</c:v>
                </c:pt>
                <c:pt idx="61">
                  <c:v>6.2E-2</c:v>
                </c:pt>
                <c:pt idx="62">
                  <c:v>6.0999999999999999E-2</c:v>
                </c:pt>
                <c:pt idx="63">
                  <c:v>6.0999999999999999E-2</c:v>
                </c:pt>
                <c:pt idx="64">
                  <c:v>5.7999999999999996E-2</c:v>
                </c:pt>
                <c:pt idx="65">
                  <c:v>5.9000000000000004E-2</c:v>
                </c:pt>
                <c:pt idx="66">
                  <c:v>5.4000000000000006E-2</c:v>
                </c:pt>
                <c:pt idx="67">
                  <c:v>5.0999999999999997E-2</c:v>
                </c:pt>
                <c:pt idx="68">
                  <c:v>4.7E-2</c:v>
                </c:pt>
                <c:pt idx="69">
                  <c:v>4.4999999999999998E-2</c:v>
                </c:pt>
                <c:pt idx="70">
                  <c:v>4.0999999999999995E-2</c:v>
                </c:pt>
                <c:pt idx="71">
                  <c:v>3.9E-2</c:v>
                </c:pt>
                <c:pt idx="72">
                  <c:v>0.04</c:v>
                </c:pt>
                <c:pt idx="73">
                  <c:v>3.9E-2</c:v>
                </c:pt>
                <c:pt idx="74">
                  <c:v>3.7000000000000005E-2</c:v>
                </c:pt>
                <c:pt idx="75">
                  <c:v>3.7000000000000005E-2</c:v>
                </c:pt>
                <c:pt idx="76">
                  <c:v>3.6000000000000004E-2</c:v>
                </c:pt>
                <c:pt idx="77">
                  <c:v>3.6000000000000004E-2</c:v>
                </c:pt>
                <c:pt idx="78">
                  <c:v>3.5000000000000003E-2</c:v>
                </c:pt>
                <c:pt idx="79">
                  <c:v>3.6000000000000004E-2</c:v>
                </c:pt>
                <c:pt idx="80">
                  <c:v>3.5000000000000003E-2</c:v>
                </c:pt>
                <c:pt idx="81">
                  <c:v>3.6000000000000004E-2</c:v>
                </c:pt>
                <c:pt idx="82">
                  <c:v>3.6000000000000004E-2</c:v>
                </c:pt>
                <c:pt idx="83">
                  <c:v>3.5000000000000003E-2</c:v>
                </c:pt>
                <c:pt idx="84">
                  <c:v>3.5000000000000003E-2</c:v>
                </c:pt>
                <c:pt idx="85">
                  <c:v>3.6000000000000004E-2</c:v>
                </c:pt>
                <c:pt idx="86">
                  <c:v>3.5000000000000003E-2</c:v>
                </c:pt>
                <c:pt idx="87">
                  <c:v>3.4000000000000002E-2</c:v>
                </c:pt>
                <c:pt idx="88">
                  <c:v>3.6000000000000004E-2</c:v>
                </c:pt>
                <c:pt idx="89">
                  <c:v>3.6000000000000004E-2</c:v>
                </c:pt>
                <c:pt idx="90">
                  <c:v>3.5000000000000003E-2</c:v>
                </c:pt>
                <c:pt idx="91">
                  <c:v>3.7000000000000005E-2</c:v>
                </c:pt>
                <c:pt idx="92">
                  <c:v>3.7000000000000005E-2</c:v>
                </c:pt>
                <c:pt idx="93">
                  <c:v>3.9E-2</c:v>
                </c:pt>
                <c:pt idx="94">
                  <c:v>3.7000000000000005E-2</c:v>
                </c:pt>
                <c:pt idx="95">
                  <c:v>3.7999999999999999E-2</c:v>
                </c:pt>
                <c:pt idx="96">
                  <c:v>3.7000000000000005E-2</c:v>
                </c:pt>
                <c:pt idx="97">
                  <c:v>3.9E-2</c:v>
                </c:pt>
                <c:pt idx="98">
                  <c:v>3.9E-2</c:v>
                </c:pt>
                <c:pt idx="99">
                  <c:v>3.9E-2</c:v>
                </c:pt>
                <c:pt idx="100">
                  <c:v>3.9E-2</c:v>
                </c:pt>
                <c:pt idx="101">
                  <c:v>4.0999999999999995E-2</c:v>
                </c:pt>
                <c:pt idx="102">
                  <c:v>4.2000000000000003E-2</c:v>
                </c:pt>
                <c:pt idx="103">
                  <c:v>4.2000000000000003E-2</c:v>
                </c:pt>
                <c:pt idx="104">
                  <c:v>4.0999999999999995E-2</c:v>
                </c:pt>
                <c:pt idx="105">
                  <c:v>4.0999999999999995E-2</c:v>
                </c:pt>
                <c:pt idx="106">
                  <c:v>4.2000000000000003E-2</c:v>
                </c:pt>
                <c:pt idx="107">
                  <c:v>4.0999999999999995E-2</c:v>
                </c:pt>
                <c:pt idx="108">
                  <c:v>0.04</c:v>
                </c:pt>
                <c:pt idx="109">
                  <c:v>4.2000000000000003E-2</c:v>
                </c:pt>
                <c:pt idx="110">
                  <c:v>4.2000000000000003E-2</c:v>
                </c:pt>
                <c:pt idx="111">
                  <c:v>4.2000000000000003E-2</c:v>
                </c:pt>
                <c:pt idx="112">
                  <c:v>4.2999999999999997E-2</c:v>
                </c:pt>
                <c:pt idx="113">
                  <c:v>4.0999999999999995E-2</c:v>
                </c:pt>
                <c:pt idx="114">
                  <c:v>4.2999999999999997E-2</c:v>
                </c:pt>
                <c:pt idx="115">
                  <c:v>4.2999999999999997E-2</c:v>
                </c:pt>
                <c:pt idx="116">
                  <c:v>4.4000000000000004E-2</c:v>
                </c:pt>
                <c:pt idx="118">
                  <c:v>4.4999999999999998E-2</c:v>
                </c:pt>
                <c:pt idx="119">
                  <c:v>4.4000000000000004E-2</c:v>
                </c:pt>
                <c:pt idx="120">
                  <c:v>4.2999999999999997E-2</c:v>
                </c:pt>
                <c:pt idx="121">
                  <c:v>4.4000000000000004E-2</c:v>
                </c:pt>
                <c:pt idx="122">
                  <c:v>4.2999999999999997E-2</c:v>
                </c:pt>
              </c:numCache>
            </c:numRef>
          </c:val>
          <c:smooth val="0"/>
          <c:extLst>
            <c:ext xmlns:c16="http://schemas.microsoft.com/office/drawing/2014/chart" uri="{C3380CC4-5D6E-409C-BE32-E72D297353CC}">
              <c16:uniqueId val="{00000000-1BFA-404B-979C-167EEBDFC8E0}"/>
            </c:ext>
          </c:extLst>
        </c:ser>
        <c:ser>
          <c:idx val="2"/>
          <c:order val="1"/>
          <c:tx>
            <c:strRef>
              <c:f>'Unemployment rate, sa'!$D$6</c:f>
              <c:strCache>
                <c:ptCount val="1"/>
                <c:pt idx="0">
                  <c:v>Seattle</c:v>
                </c:pt>
              </c:strCache>
            </c:strRef>
          </c:tx>
          <c:spPr>
            <a:ln w="25400">
              <a:solidFill>
                <a:srgbClr val="74AFD4"/>
              </a:solidFill>
              <a:prstDash val="sysDash"/>
            </a:ln>
          </c:spPr>
          <c:marker>
            <c:symbol val="none"/>
          </c:marker>
          <c:cat>
            <c:numRef>
              <c:f>'Unemployment rate, sa'!$A$7:$A$130</c:f>
              <c:numCache>
                <c:formatCode>mmm\-yy</c:formatCode>
                <c:ptCount val="12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formatCode="[$-409]mmm\-yy;@">
                  <c:v>46016</c:v>
                </c:pt>
                <c:pt idx="120">
                  <c:v>46023</c:v>
                </c:pt>
                <c:pt idx="121" formatCode="[$-409]mmm\-yy;@">
                  <c:v>46054</c:v>
                </c:pt>
                <c:pt idx="122">
                  <c:v>46082</c:v>
                </c:pt>
                <c:pt idx="123" formatCode="[$-409]mmm\-yy;@">
                  <c:v>46113</c:v>
                </c:pt>
              </c:numCache>
            </c:numRef>
          </c:cat>
          <c:val>
            <c:numRef>
              <c:f>'Unemployment rate, sa'!$D$7:$D$130</c:f>
              <c:numCache>
                <c:formatCode>0.0%</c:formatCode>
                <c:ptCount val="124"/>
                <c:pt idx="0">
                  <c:v>4.5999999999999999E-2</c:v>
                </c:pt>
                <c:pt idx="1">
                  <c:v>4.4999999999999998E-2</c:v>
                </c:pt>
                <c:pt idx="2">
                  <c:v>4.4000000000000004E-2</c:v>
                </c:pt>
                <c:pt idx="3">
                  <c:v>4.2999999999999997E-2</c:v>
                </c:pt>
                <c:pt idx="4">
                  <c:v>4.2999999999999997E-2</c:v>
                </c:pt>
                <c:pt idx="5">
                  <c:v>4.2000000000000003E-2</c:v>
                </c:pt>
                <c:pt idx="6">
                  <c:v>4.0999999999999995E-2</c:v>
                </c:pt>
                <c:pt idx="7">
                  <c:v>4.0999999999999995E-2</c:v>
                </c:pt>
                <c:pt idx="8">
                  <c:v>0.04</c:v>
                </c:pt>
                <c:pt idx="9">
                  <c:v>0.04</c:v>
                </c:pt>
                <c:pt idx="10">
                  <c:v>0.04</c:v>
                </c:pt>
                <c:pt idx="11">
                  <c:v>3.9E-2</c:v>
                </c:pt>
                <c:pt idx="12">
                  <c:v>3.9E-2</c:v>
                </c:pt>
                <c:pt idx="13">
                  <c:v>3.9E-2</c:v>
                </c:pt>
                <c:pt idx="14">
                  <c:v>3.9E-2</c:v>
                </c:pt>
                <c:pt idx="15">
                  <c:v>0.04</c:v>
                </c:pt>
                <c:pt idx="16">
                  <c:v>0.04</c:v>
                </c:pt>
                <c:pt idx="17">
                  <c:v>0.04</c:v>
                </c:pt>
                <c:pt idx="18">
                  <c:v>0.04</c:v>
                </c:pt>
                <c:pt idx="19">
                  <c:v>0.04</c:v>
                </c:pt>
                <c:pt idx="20">
                  <c:v>3.9E-2</c:v>
                </c:pt>
                <c:pt idx="21">
                  <c:v>3.9E-2</c:v>
                </c:pt>
                <c:pt idx="22">
                  <c:v>3.7999999999999999E-2</c:v>
                </c:pt>
                <c:pt idx="23">
                  <c:v>3.7999999999999999E-2</c:v>
                </c:pt>
                <c:pt idx="24">
                  <c:v>3.7000000000000005E-2</c:v>
                </c:pt>
                <c:pt idx="25">
                  <c:v>3.7000000000000005E-2</c:v>
                </c:pt>
                <c:pt idx="26">
                  <c:v>3.6000000000000004E-2</c:v>
                </c:pt>
                <c:pt idx="27">
                  <c:v>3.5000000000000003E-2</c:v>
                </c:pt>
                <c:pt idx="28">
                  <c:v>3.4000000000000002E-2</c:v>
                </c:pt>
                <c:pt idx="29">
                  <c:v>3.4000000000000002E-2</c:v>
                </c:pt>
                <c:pt idx="30">
                  <c:v>3.4000000000000002E-2</c:v>
                </c:pt>
                <c:pt idx="31">
                  <c:v>3.4000000000000002E-2</c:v>
                </c:pt>
                <c:pt idx="32">
                  <c:v>3.5000000000000003E-2</c:v>
                </c:pt>
                <c:pt idx="33">
                  <c:v>3.5000000000000003E-2</c:v>
                </c:pt>
                <c:pt idx="34">
                  <c:v>3.6000000000000004E-2</c:v>
                </c:pt>
                <c:pt idx="35">
                  <c:v>3.6000000000000004E-2</c:v>
                </c:pt>
                <c:pt idx="36">
                  <c:v>3.6000000000000004E-2</c:v>
                </c:pt>
                <c:pt idx="37">
                  <c:v>3.5000000000000003E-2</c:v>
                </c:pt>
                <c:pt idx="38">
                  <c:v>3.4000000000000002E-2</c:v>
                </c:pt>
                <c:pt idx="39">
                  <c:v>3.2000000000000001E-2</c:v>
                </c:pt>
                <c:pt idx="40">
                  <c:v>0.03</c:v>
                </c:pt>
                <c:pt idx="41">
                  <c:v>2.8999999999999998E-2</c:v>
                </c:pt>
                <c:pt idx="42">
                  <c:v>2.7999999999999997E-2</c:v>
                </c:pt>
                <c:pt idx="43">
                  <c:v>2.7999999999999997E-2</c:v>
                </c:pt>
                <c:pt idx="44">
                  <c:v>2.7999999999999997E-2</c:v>
                </c:pt>
                <c:pt idx="45">
                  <c:v>2.7000000000000003E-2</c:v>
                </c:pt>
                <c:pt idx="46">
                  <c:v>2.7000000000000003E-2</c:v>
                </c:pt>
                <c:pt idx="47">
                  <c:v>2.6000000000000002E-2</c:v>
                </c:pt>
                <c:pt idx="48">
                  <c:v>2.7000000000000003E-2</c:v>
                </c:pt>
                <c:pt idx="49">
                  <c:v>2.7999999999999997E-2</c:v>
                </c:pt>
                <c:pt idx="50">
                  <c:v>6.7000000000000004E-2</c:v>
                </c:pt>
                <c:pt idx="51">
                  <c:v>0.182</c:v>
                </c:pt>
                <c:pt idx="52">
                  <c:v>0.14400000000000002</c:v>
                </c:pt>
                <c:pt idx="53">
                  <c:v>0.125</c:v>
                </c:pt>
                <c:pt idx="54">
                  <c:v>0.109</c:v>
                </c:pt>
                <c:pt idx="55">
                  <c:v>9.0999999999999998E-2</c:v>
                </c:pt>
                <c:pt idx="56">
                  <c:v>8.3000000000000004E-2</c:v>
                </c:pt>
                <c:pt idx="57">
                  <c:v>7.400000000000001E-2</c:v>
                </c:pt>
                <c:pt idx="58">
                  <c:v>6.9000000000000006E-2</c:v>
                </c:pt>
                <c:pt idx="59">
                  <c:v>6.6000000000000003E-2</c:v>
                </c:pt>
                <c:pt idx="60">
                  <c:v>6.4000000000000001E-2</c:v>
                </c:pt>
                <c:pt idx="61">
                  <c:v>0.06</c:v>
                </c:pt>
                <c:pt idx="62">
                  <c:v>5.7999999999999996E-2</c:v>
                </c:pt>
                <c:pt idx="63">
                  <c:v>5.5E-2</c:v>
                </c:pt>
                <c:pt idx="64">
                  <c:v>5.2999999999999999E-2</c:v>
                </c:pt>
                <c:pt idx="65">
                  <c:v>5.2000000000000005E-2</c:v>
                </c:pt>
                <c:pt idx="66">
                  <c:v>0.05</c:v>
                </c:pt>
                <c:pt idx="67">
                  <c:v>4.7E-2</c:v>
                </c:pt>
                <c:pt idx="68">
                  <c:v>4.4000000000000004E-2</c:v>
                </c:pt>
                <c:pt idx="69">
                  <c:v>4.0999999999999995E-2</c:v>
                </c:pt>
                <c:pt idx="70">
                  <c:v>3.9E-2</c:v>
                </c:pt>
                <c:pt idx="71">
                  <c:v>3.7000000000000005E-2</c:v>
                </c:pt>
                <c:pt idx="72">
                  <c:v>3.6000000000000004E-2</c:v>
                </c:pt>
                <c:pt idx="73">
                  <c:v>3.6000000000000004E-2</c:v>
                </c:pt>
                <c:pt idx="74">
                  <c:v>3.6000000000000004E-2</c:v>
                </c:pt>
                <c:pt idx="75">
                  <c:v>3.6000000000000004E-2</c:v>
                </c:pt>
                <c:pt idx="76">
                  <c:v>3.6000000000000004E-2</c:v>
                </c:pt>
                <c:pt idx="77">
                  <c:v>3.6000000000000004E-2</c:v>
                </c:pt>
                <c:pt idx="78">
                  <c:v>3.7000000000000005E-2</c:v>
                </c:pt>
                <c:pt idx="79">
                  <c:v>3.9E-2</c:v>
                </c:pt>
                <c:pt idx="80">
                  <c:v>3.9E-2</c:v>
                </c:pt>
                <c:pt idx="81">
                  <c:v>0.04</c:v>
                </c:pt>
                <c:pt idx="82">
                  <c:v>0.04</c:v>
                </c:pt>
                <c:pt idx="83">
                  <c:v>3.9E-2</c:v>
                </c:pt>
                <c:pt idx="84">
                  <c:v>3.9E-2</c:v>
                </c:pt>
                <c:pt idx="85">
                  <c:v>3.9E-2</c:v>
                </c:pt>
                <c:pt idx="86">
                  <c:v>3.9E-2</c:v>
                </c:pt>
                <c:pt idx="87">
                  <c:v>3.9E-2</c:v>
                </c:pt>
                <c:pt idx="88">
                  <c:v>0.04</c:v>
                </c:pt>
                <c:pt idx="89">
                  <c:v>0.04</c:v>
                </c:pt>
                <c:pt idx="90">
                  <c:v>0.04</c:v>
                </c:pt>
                <c:pt idx="91">
                  <c:v>4.0999999999999995E-2</c:v>
                </c:pt>
                <c:pt idx="92">
                  <c:v>4.2000000000000003E-2</c:v>
                </c:pt>
                <c:pt idx="93">
                  <c:v>4.2999999999999997E-2</c:v>
                </c:pt>
                <c:pt idx="94">
                  <c:v>4.2999999999999997E-2</c:v>
                </c:pt>
                <c:pt idx="95">
                  <c:v>4.4000000000000004E-2</c:v>
                </c:pt>
                <c:pt idx="96">
                  <c:v>4.4000000000000004E-2</c:v>
                </c:pt>
                <c:pt idx="97">
                  <c:v>4.4000000000000004E-2</c:v>
                </c:pt>
                <c:pt idx="98">
                  <c:v>4.4000000000000004E-2</c:v>
                </c:pt>
                <c:pt idx="99">
                  <c:v>4.4000000000000004E-2</c:v>
                </c:pt>
                <c:pt idx="100">
                  <c:v>4.4000000000000004E-2</c:v>
                </c:pt>
                <c:pt idx="101">
                  <c:v>4.2999999999999997E-2</c:v>
                </c:pt>
                <c:pt idx="102">
                  <c:v>4.2999999999999997E-2</c:v>
                </c:pt>
                <c:pt idx="103">
                  <c:v>4.2999999999999997E-2</c:v>
                </c:pt>
                <c:pt idx="104">
                  <c:v>4.2000000000000003E-2</c:v>
                </c:pt>
                <c:pt idx="105">
                  <c:v>4.2000000000000003E-2</c:v>
                </c:pt>
                <c:pt idx="106">
                  <c:v>4.2000000000000003E-2</c:v>
                </c:pt>
                <c:pt idx="107">
                  <c:v>4.2000000000000003E-2</c:v>
                </c:pt>
                <c:pt idx="108">
                  <c:v>4.2999999999999997E-2</c:v>
                </c:pt>
                <c:pt idx="109">
                  <c:v>4.2999999999999997E-2</c:v>
                </c:pt>
                <c:pt idx="110">
                  <c:v>4.4000000000000004E-2</c:v>
                </c:pt>
                <c:pt idx="111">
                  <c:v>4.4000000000000004E-2</c:v>
                </c:pt>
                <c:pt idx="112">
                  <c:v>4.4000000000000004E-2</c:v>
                </c:pt>
                <c:pt idx="113">
                  <c:v>4.4000000000000004E-2</c:v>
                </c:pt>
                <c:pt idx="114">
                  <c:v>4.4999999999999998E-2</c:v>
                </c:pt>
                <c:pt idx="115">
                  <c:v>4.5999999999999999E-2</c:v>
                </c:pt>
                <c:pt idx="116">
                  <c:v>4.8000000000000001E-2</c:v>
                </c:pt>
                <c:pt idx="118">
                  <c:v>0.05</c:v>
                </c:pt>
                <c:pt idx="119">
                  <c:v>0.05</c:v>
                </c:pt>
                <c:pt idx="120">
                  <c:v>5.2000000000000005E-2</c:v>
                </c:pt>
                <c:pt idx="121">
                  <c:v>5.4000000000000006E-2</c:v>
                </c:pt>
                <c:pt idx="122">
                  <c:v>5.4000000000000006E-2</c:v>
                </c:pt>
                <c:pt idx="123">
                  <c:v>5.5E-2</c:v>
                </c:pt>
              </c:numCache>
            </c:numRef>
          </c:val>
          <c:smooth val="0"/>
          <c:extLst>
            <c:ext xmlns:c16="http://schemas.microsoft.com/office/drawing/2014/chart" uri="{C3380CC4-5D6E-409C-BE32-E72D297353CC}">
              <c16:uniqueId val="{00000001-1BFA-404B-979C-167EEBDFC8E0}"/>
            </c:ext>
          </c:extLst>
        </c:ser>
        <c:ser>
          <c:idx val="0"/>
          <c:order val="2"/>
          <c:tx>
            <c:strRef>
              <c:f>'Unemployment rate, sa'!$B$6</c:f>
              <c:strCache>
                <c:ptCount val="1"/>
                <c:pt idx="0">
                  <c:v>Washington</c:v>
                </c:pt>
              </c:strCache>
            </c:strRef>
          </c:tx>
          <c:spPr>
            <a:ln w="31750">
              <a:solidFill>
                <a:schemeClr val="accent5">
                  <a:lumMod val="75000"/>
                </a:schemeClr>
              </a:solidFill>
              <a:prstDash val="solid"/>
            </a:ln>
          </c:spPr>
          <c:marker>
            <c:symbol val="none"/>
          </c:marker>
          <c:cat>
            <c:numRef>
              <c:f>'Unemployment rate, sa'!$A$7:$A$130</c:f>
              <c:numCache>
                <c:formatCode>mmm\-yy</c:formatCode>
                <c:ptCount val="124"/>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formatCode="[$-409]mmm\-yy;@">
                  <c:v>46016</c:v>
                </c:pt>
                <c:pt idx="120">
                  <c:v>46023</c:v>
                </c:pt>
                <c:pt idx="121" formatCode="[$-409]mmm\-yy;@">
                  <c:v>46054</c:v>
                </c:pt>
                <c:pt idx="122">
                  <c:v>46082</c:v>
                </c:pt>
                <c:pt idx="123" formatCode="[$-409]mmm\-yy;@">
                  <c:v>46113</c:v>
                </c:pt>
              </c:numCache>
            </c:numRef>
          </c:cat>
          <c:val>
            <c:numRef>
              <c:f>'Unemployment rate, sa'!$B$7:$B$130</c:f>
              <c:numCache>
                <c:formatCode>0.0%</c:formatCode>
                <c:ptCount val="124"/>
                <c:pt idx="0">
                  <c:v>5.4000000000000006E-2</c:v>
                </c:pt>
                <c:pt idx="1">
                  <c:v>5.4000000000000006E-2</c:v>
                </c:pt>
                <c:pt idx="2">
                  <c:v>5.2999999999999999E-2</c:v>
                </c:pt>
                <c:pt idx="3">
                  <c:v>5.2999999999999999E-2</c:v>
                </c:pt>
                <c:pt idx="4">
                  <c:v>5.2999999999999999E-2</c:v>
                </c:pt>
                <c:pt idx="5">
                  <c:v>5.2999999999999999E-2</c:v>
                </c:pt>
                <c:pt idx="6">
                  <c:v>5.2000000000000005E-2</c:v>
                </c:pt>
                <c:pt idx="7">
                  <c:v>5.2000000000000005E-2</c:v>
                </c:pt>
                <c:pt idx="8">
                  <c:v>5.0999999999999997E-2</c:v>
                </c:pt>
                <c:pt idx="9">
                  <c:v>0.05</c:v>
                </c:pt>
                <c:pt idx="10">
                  <c:v>4.9000000000000002E-2</c:v>
                </c:pt>
                <c:pt idx="11">
                  <c:v>4.9000000000000002E-2</c:v>
                </c:pt>
                <c:pt idx="12">
                  <c:v>4.8000000000000001E-2</c:v>
                </c:pt>
                <c:pt idx="13">
                  <c:v>4.7E-2</c:v>
                </c:pt>
                <c:pt idx="14">
                  <c:v>4.7E-2</c:v>
                </c:pt>
                <c:pt idx="15">
                  <c:v>4.5999999999999999E-2</c:v>
                </c:pt>
                <c:pt idx="16">
                  <c:v>4.5999999999999999E-2</c:v>
                </c:pt>
                <c:pt idx="17">
                  <c:v>4.5999999999999999E-2</c:v>
                </c:pt>
                <c:pt idx="18">
                  <c:v>4.5999999999999999E-2</c:v>
                </c:pt>
                <c:pt idx="19">
                  <c:v>4.5999999999999999E-2</c:v>
                </c:pt>
                <c:pt idx="20">
                  <c:v>4.7E-2</c:v>
                </c:pt>
                <c:pt idx="21">
                  <c:v>4.7E-2</c:v>
                </c:pt>
                <c:pt idx="22">
                  <c:v>4.5999999999999999E-2</c:v>
                </c:pt>
                <c:pt idx="23">
                  <c:v>4.5999999999999999E-2</c:v>
                </c:pt>
                <c:pt idx="24">
                  <c:v>4.5999999999999999E-2</c:v>
                </c:pt>
                <c:pt idx="25">
                  <c:v>4.4999999999999998E-2</c:v>
                </c:pt>
                <c:pt idx="26">
                  <c:v>4.4999999999999998E-2</c:v>
                </c:pt>
                <c:pt idx="27">
                  <c:v>4.4000000000000004E-2</c:v>
                </c:pt>
                <c:pt idx="28">
                  <c:v>4.2999999999999997E-2</c:v>
                </c:pt>
                <c:pt idx="29">
                  <c:v>4.2999999999999997E-2</c:v>
                </c:pt>
                <c:pt idx="30">
                  <c:v>4.2000000000000003E-2</c:v>
                </c:pt>
                <c:pt idx="31">
                  <c:v>4.2000000000000003E-2</c:v>
                </c:pt>
                <c:pt idx="32">
                  <c:v>4.2999999999999997E-2</c:v>
                </c:pt>
                <c:pt idx="33">
                  <c:v>4.4000000000000004E-2</c:v>
                </c:pt>
                <c:pt idx="34">
                  <c:v>4.4999999999999998E-2</c:v>
                </c:pt>
                <c:pt idx="35">
                  <c:v>4.5999999999999999E-2</c:v>
                </c:pt>
                <c:pt idx="36">
                  <c:v>4.7E-2</c:v>
                </c:pt>
                <c:pt idx="37">
                  <c:v>4.5999999999999999E-2</c:v>
                </c:pt>
                <c:pt idx="38">
                  <c:v>4.5999999999999999E-2</c:v>
                </c:pt>
                <c:pt idx="39">
                  <c:v>4.4000000000000004E-2</c:v>
                </c:pt>
                <c:pt idx="40">
                  <c:v>4.2999999999999997E-2</c:v>
                </c:pt>
                <c:pt idx="41">
                  <c:v>4.2000000000000003E-2</c:v>
                </c:pt>
                <c:pt idx="42">
                  <c:v>4.0999999999999995E-2</c:v>
                </c:pt>
                <c:pt idx="43">
                  <c:v>0.04</c:v>
                </c:pt>
                <c:pt idx="44">
                  <c:v>3.9E-2</c:v>
                </c:pt>
                <c:pt idx="45">
                  <c:v>3.9E-2</c:v>
                </c:pt>
                <c:pt idx="46">
                  <c:v>3.7999999999999999E-2</c:v>
                </c:pt>
                <c:pt idx="47">
                  <c:v>3.7000000000000005E-2</c:v>
                </c:pt>
                <c:pt idx="48">
                  <c:v>3.6000000000000004E-2</c:v>
                </c:pt>
                <c:pt idx="49">
                  <c:v>3.7999999999999999E-2</c:v>
                </c:pt>
                <c:pt idx="50">
                  <c:v>0.06</c:v>
                </c:pt>
                <c:pt idx="51">
                  <c:v>0.17100000000000001</c:v>
                </c:pt>
                <c:pt idx="52">
                  <c:v>0.13600000000000001</c:v>
                </c:pt>
                <c:pt idx="53">
                  <c:v>0.11699999999999999</c:v>
                </c:pt>
                <c:pt idx="54">
                  <c:v>0.105</c:v>
                </c:pt>
                <c:pt idx="55">
                  <c:v>0.09</c:v>
                </c:pt>
                <c:pt idx="56">
                  <c:v>8.199999999999999E-2</c:v>
                </c:pt>
                <c:pt idx="57">
                  <c:v>7.2999999999999995E-2</c:v>
                </c:pt>
                <c:pt idx="58">
                  <c:v>6.9000000000000006E-2</c:v>
                </c:pt>
                <c:pt idx="59">
                  <c:v>6.7000000000000004E-2</c:v>
                </c:pt>
                <c:pt idx="60">
                  <c:v>6.4000000000000001E-2</c:v>
                </c:pt>
                <c:pt idx="61">
                  <c:v>6.2E-2</c:v>
                </c:pt>
                <c:pt idx="62">
                  <c:v>5.9000000000000004E-2</c:v>
                </c:pt>
                <c:pt idx="63">
                  <c:v>5.7000000000000002E-2</c:v>
                </c:pt>
                <c:pt idx="64">
                  <c:v>5.5E-2</c:v>
                </c:pt>
                <c:pt idx="65">
                  <c:v>5.2999999999999999E-2</c:v>
                </c:pt>
                <c:pt idx="66">
                  <c:v>5.0999999999999997E-2</c:v>
                </c:pt>
                <c:pt idx="67">
                  <c:v>4.9000000000000002E-2</c:v>
                </c:pt>
                <c:pt idx="68">
                  <c:v>4.7E-2</c:v>
                </c:pt>
                <c:pt idx="69">
                  <c:v>4.4000000000000004E-2</c:v>
                </c:pt>
                <c:pt idx="70">
                  <c:v>4.2000000000000003E-2</c:v>
                </c:pt>
                <c:pt idx="71">
                  <c:v>0.04</c:v>
                </c:pt>
                <c:pt idx="72">
                  <c:v>0.04</c:v>
                </c:pt>
                <c:pt idx="73">
                  <c:v>3.9E-2</c:v>
                </c:pt>
                <c:pt idx="74">
                  <c:v>3.9E-2</c:v>
                </c:pt>
                <c:pt idx="75">
                  <c:v>3.9E-2</c:v>
                </c:pt>
                <c:pt idx="76">
                  <c:v>3.9E-2</c:v>
                </c:pt>
                <c:pt idx="77">
                  <c:v>0.04</c:v>
                </c:pt>
                <c:pt idx="78">
                  <c:v>0.04</c:v>
                </c:pt>
                <c:pt idx="79">
                  <c:v>4.0999999999999995E-2</c:v>
                </c:pt>
                <c:pt idx="80">
                  <c:v>4.2000000000000003E-2</c:v>
                </c:pt>
                <c:pt idx="81">
                  <c:v>4.2000000000000003E-2</c:v>
                </c:pt>
                <c:pt idx="82">
                  <c:v>4.2000000000000003E-2</c:v>
                </c:pt>
                <c:pt idx="83">
                  <c:v>4.2000000000000003E-2</c:v>
                </c:pt>
                <c:pt idx="84">
                  <c:v>4.0999999999999995E-2</c:v>
                </c:pt>
                <c:pt idx="85">
                  <c:v>4.0999999999999995E-2</c:v>
                </c:pt>
                <c:pt idx="86">
                  <c:v>0.04</c:v>
                </c:pt>
                <c:pt idx="87">
                  <c:v>0.04</c:v>
                </c:pt>
                <c:pt idx="88">
                  <c:v>0.04</c:v>
                </c:pt>
                <c:pt idx="89">
                  <c:v>0.04</c:v>
                </c:pt>
                <c:pt idx="90">
                  <c:v>4.0999999999999995E-2</c:v>
                </c:pt>
                <c:pt idx="91">
                  <c:v>4.2000000000000003E-2</c:v>
                </c:pt>
                <c:pt idx="92">
                  <c:v>4.4000000000000004E-2</c:v>
                </c:pt>
                <c:pt idx="93">
                  <c:v>4.4999999999999998E-2</c:v>
                </c:pt>
                <c:pt idx="94">
                  <c:v>4.5999999999999999E-2</c:v>
                </c:pt>
                <c:pt idx="95">
                  <c:v>4.5999999999999999E-2</c:v>
                </c:pt>
                <c:pt idx="96">
                  <c:v>4.5999999999999999E-2</c:v>
                </c:pt>
                <c:pt idx="97">
                  <c:v>4.5999999999999999E-2</c:v>
                </c:pt>
                <c:pt idx="98">
                  <c:v>4.5999999999999999E-2</c:v>
                </c:pt>
                <c:pt idx="99">
                  <c:v>4.5999999999999999E-2</c:v>
                </c:pt>
                <c:pt idx="100">
                  <c:v>4.5999999999999999E-2</c:v>
                </c:pt>
                <c:pt idx="101">
                  <c:v>4.5999999999999999E-2</c:v>
                </c:pt>
                <c:pt idx="102">
                  <c:v>4.4999999999999998E-2</c:v>
                </c:pt>
                <c:pt idx="103">
                  <c:v>4.4999999999999998E-2</c:v>
                </c:pt>
                <c:pt idx="104">
                  <c:v>4.4000000000000004E-2</c:v>
                </c:pt>
                <c:pt idx="105">
                  <c:v>4.4000000000000004E-2</c:v>
                </c:pt>
                <c:pt idx="106">
                  <c:v>4.2999999999999997E-2</c:v>
                </c:pt>
                <c:pt idx="107">
                  <c:v>4.2999999999999997E-2</c:v>
                </c:pt>
                <c:pt idx="108">
                  <c:v>4.4000000000000004E-2</c:v>
                </c:pt>
                <c:pt idx="109">
                  <c:v>4.4000000000000004E-2</c:v>
                </c:pt>
                <c:pt idx="110">
                  <c:v>4.4999999999999998E-2</c:v>
                </c:pt>
                <c:pt idx="111">
                  <c:v>4.4999999999999998E-2</c:v>
                </c:pt>
                <c:pt idx="112">
                  <c:v>4.4999999999999998E-2</c:v>
                </c:pt>
                <c:pt idx="113">
                  <c:v>4.4999999999999998E-2</c:v>
                </c:pt>
                <c:pt idx="114">
                  <c:v>4.5999999999999999E-2</c:v>
                </c:pt>
                <c:pt idx="115">
                  <c:v>4.5999999999999999E-2</c:v>
                </c:pt>
                <c:pt idx="116">
                  <c:v>4.7E-2</c:v>
                </c:pt>
                <c:pt idx="118">
                  <c:v>4.9000000000000002E-2</c:v>
                </c:pt>
                <c:pt idx="119">
                  <c:v>4.9000000000000002E-2</c:v>
                </c:pt>
                <c:pt idx="120">
                  <c:v>0.05</c:v>
                </c:pt>
                <c:pt idx="121">
                  <c:v>5.0999999999999997E-2</c:v>
                </c:pt>
                <c:pt idx="122">
                  <c:v>5.0999999999999997E-2</c:v>
                </c:pt>
                <c:pt idx="123">
                  <c:v>5.2000000000000005E-2</c:v>
                </c:pt>
              </c:numCache>
            </c:numRef>
          </c:val>
          <c:smooth val="0"/>
          <c:extLst>
            <c:ext xmlns:c16="http://schemas.microsoft.com/office/drawing/2014/chart" uri="{C3380CC4-5D6E-409C-BE32-E72D297353CC}">
              <c16:uniqueId val="{00000002-1BFA-404B-979C-167EEBDFC8E0}"/>
            </c:ext>
          </c:extLst>
        </c:ser>
        <c:dLbls>
          <c:showLegendKey val="0"/>
          <c:showVal val="0"/>
          <c:showCatName val="0"/>
          <c:showSerName val="0"/>
          <c:showPercent val="0"/>
          <c:showBubbleSize val="0"/>
        </c:dLbls>
        <c:smooth val="0"/>
        <c:axId val="156581248"/>
        <c:axId val="156591232"/>
      </c:lineChart>
      <c:dateAx>
        <c:axId val="156581248"/>
        <c:scaling>
          <c:orientation val="minMax"/>
        </c:scaling>
        <c:delete val="0"/>
        <c:axPos val="b"/>
        <c:numFmt formatCode="\ \ \ \ \ \ \ yyyy" sourceLinked="0"/>
        <c:majorTickMark val="cross"/>
        <c:minorTickMark val="out"/>
        <c:tickLblPos val="nextTo"/>
        <c:spPr>
          <a:noFill/>
          <a:ln w="9525">
            <a:solidFill>
              <a:schemeClr val="tx1"/>
            </a:solidFill>
            <a:prstDash val="solid"/>
          </a:ln>
        </c:spPr>
        <c:txPr>
          <a:bodyPr rot="0" vert="horz"/>
          <a:lstStyle/>
          <a:p>
            <a:pPr>
              <a:defRPr/>
            </a:pPr>
            <a:endParaRPr lang="en-US"/>
          </a:p>
        </c:txPr>
        <c:crossAx val="156591232"/>
        <c:crossesAt val="0"/>
        <c:auto val="1"/>
        <c:lblOffset val="100"/>
        <c:baseTimeUnit val="months"/>
        <c:majorUnit val="12"/>
        <c:minorUnit val="1"/>
        <c:minorTimeUnit val="months"/>
      </c:dateAx>
      <c:valAx>
        <c:axId val="156591232"/>
        <c:scaling>
          <c:orientation val="minMax"/>
          <c:min val="0"/>
        </c:scaling>
        <c:delete val="0"/>
        <c:axPos val="l"/>
        <c:majorGridlines>
          <c:spPr>
            <a:ln w="9525" cmpd="sng">
              <a:solidFill>
                <a:schemeClr val="tx1"/>
              </a:solidFill>
              <a:prstDash val="solid"/>
            </a:ln>
          </c:spPr>
        </c:majorGridlines>
        <c:numFmt formatCode="0%" sourceLinked="0"/>
        <c:majorTickMark val="out"/>
        <c:minorTickMark val="none"/>
        <c:tickLblPos val="nextTo"/>
        <c:spPr>
          <a:noFill/>
          <a:ln w="9525">
            <a:solidFill>
              <a:srgbClr val="000000"/>
            </a:solidFill>
            <a:prstDash val="solid"/>
          </a:ln>
        </c:spPr>
        <c:txPr>
          <a:bodyPr rot="0" vert="horz"/>
          <a:lstStyle/>
          <a:p>
            <a:pPr>
              <a:defRPr/>
            </a:pPr>
            <a:endParaRPr lang="en-US"/>
          </a:p>
        </c:txPr>
        <c:crossAx val="156581248"/>
        <c:crosses val="autoZero"/>
        <c:crossBetween val="midCat"/>
      </c:valAx>
      <c:spPr>
        <a:noFill/>
        <a:ln w="9525">
          <a:solidFill>
            <a:schemeClr val="tx1"/>
          </a:solidFill>
          <a:prstDash val="solid"/>
        </a:ln>
      </c:spPr>
    </c:plotArea>
    <c:legend>
      <c:legendPos val="r"/>
      <c:layout>
        <c:manualLayout>
          <c:xMode val="edge"/>
          <c:yMode val="edge"/>
          <c:x val="0.16612050579685242"/>
          <c:y val="0.19231093017397594"/>
          <c:w val="0.27618772300445754"/>
          <c:h val="0.23492390076627417"/>
        </c:manualLayout>
      </c:layout>
      <c:overlay val="0"/>
      <c:spPr>
        <a:solidFill>
          <a:srgbClr val="FFFFFF"/>
        </a:solidFill>
        <a:ln w="25400">
          <a:noFill/>
        </a:ln>
      </c:spPr>
    </c:legend>
    <c:plotVisOnly val="1"/>
    <c:dispBlanksAs val="gap"/>
    <c:showDLblsOverMax val="0"/>
  </c:chart>
  <c:spPr>
    <a:noFill/>
    <a:ln w="3175">
      <a:noFill/>
      <a:prstDash val="solid"/>
    </a:ln>
  </c:spPr>
  <c:txPr>
    <a:bodyPr/>
    <a:lstStyle/>
    <a:p>
      <a:pPr>
        <a:defRPr sz="1600" b="1" i="0" u="none" strike="noStrike" baseline="0">
          <a:solidFill>
            <a:srgbClr val="000000"/>
          </a:solidFill>
          <a:latin typeface="Arial Narrow" pitchFamily="34" charset="0"/>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Comparison!$QB$2</c:f>
              <c:strCache>
                <c:ptCount val="1"/>
                <c:pt idx="0">
                  <c:v>% change</c:v>
                </c:pt>
              </c:strCache>
            </c:strRef>
          </c:tx>
          <c:spPr>
            <a:solidFill>
              <a:schemeClr val="accent1"/>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D578-4D59-A6A3-5C4BFA26A4A7}"/>
              </c:ext>
            </c:extLst>
          </c:dPt>
          <c:cat>
            <c:strRef>
              <c:f>Comparison!$PX$3:$PX$17</c:f>
              <c:strCache>
                <c:ptCount val="15"/>
                <c:pt idx="0">
                  <c:v>Olympia - Tumwater MSA</c:v>
                </c:pt>
                <c:pt idx="1">
                  <c:v>Kennewick - Richland MSA</c:v>
                </c:pt>
                <c:pt idx="2">
                  <c:v>Tacoma MD</c:v>
                </c:pt>
                <c:pt idx="3">
                  <c:v>Washington state</c:v>
                </c:pt>
                <c:pt idx="4">
                  <c:v>Wenatchee MSA</c:v>
                </c:pt>
                <c:pt idx="5">
                  <c:v>Spokane - Spokane Valley MSA</c:v>
                </c:pt>
                <c:pt idx="6">
                  <c:v>Mount Vernon - Anacortes MSA</c:v>
                </c:pt>
                <c:pt idx="7">
                  <c:v>Yakima MSA</c:v>
                </c:pt>
                <c:pt idx="8">
                  <c:v>Seattle MSA</c:v>
                </c:pt>
                <c:pt idx="9">
                  <c:v>Longview MSA</c:v>
                </c:pt>
                <c:pt idx="10">
                  <c:v>Bremerton - Silverdale MSA</c:v>
                </c:pt>
                <c:pt idx="11">
                  <c:v>Seattle MD</c:v>
                </c:pt>
                <c:pt idx="12">
                  <c:v>Everett MD</c:v>
                </c:pt>
                <c:pt idx="13">
                  <c:v>Bellingham MSA</c:v>
                </c:pt>
                <c:pt idx="14">
                  <c:v>Walla Walla MSA</c:v>
                </c:pt>
              </c:strCache>
            </c:strRef>
          </c:cat>
          <c:val>
            <c:numRef>
              <c:f>Comparison!$QB$3:$QB$17</c:f>
              <c:numCache>
                <c:formatCode>0.0%</c:formatCode>
                <c:ptCount val="15"/>
                <c:pt idx="0">
                  <c:v>8.1632653061224483E-2</c:v>
                </c:pt>
                <c:pt idx="1">
                  <c:v>7.1129707112970716E-2</c:v>
                </c:pt>
                <c:pt idx="2">
                  <c:v>4.5276184726833688E-2</c:v>
                </c:pt>
                <c:pt idx="3">
                  <c:v>3.3569861217976116E-2</c:v>
                </c:pt>
                <c:pt idx="4">
                  <c:v>3.2051282051282048E-2</c:v>
                </c:pt>
                <c:pt idx="5">
                  <c:v>2.4143302180685357E-2</c:v>
                </c:pt>
                <c:pt idx="6">
                  <c:v>9.5419847328244278E-3</c:v>
                </c:pt>
                <c:pt idx="7">
                  <c:v>4.5454545454545452E-3</c:v>
                </c:pt>
                <c:pt idx="8">
                  <c:v>2.0325203252032522E-3</c:v>
                </c:pt>
                <c:pt idx="9">
                  <c:v>0</c:v>
                </c:pt>
                <c:pt idx="10">
                  <c:v>-1.037344398340249E-3</c:v>
                </c:pt>
                <c:pt idx="11">
                  <c:v>-4.200542005420054E-3</c:v>
                </c:pt>
                <c:pt idx="12">
                  <c:v>-1.4596172559195588E-2</c:v>
                </c:pt>
                <c:pt idx="13">
                  <c:v>-1.8575851393188854E-2</c:v>
                </c:pt>
                <c:pt idx="14">
                  <c:v>-2.1428571428571429E-2</c:v>
                </c:pt>
              </c:numCache>
            </c:numRef>
          </c:val>
          <c:extLst>
            <c:ext xmlns:c16="http://schemas.microsoft.com/office/drawing/2014/chart" uri="{C3380CC4-5D6E-409C-BE32-E72D297353CC}">
              <c16:uniqueId val="{00000002-D578-4D59-A6A3-5C4BFA26A4A7}"/>
            </c:ext>
          </c:extLst>
        </c:ser>
        <c:dLbls>
          <c:showLegendKey val="0"/>
          <c:showVal val="0"/>
          <c:showCatName val="0"/>
          <c:showSerName val="0"/>
          <c:showPercent val="0"/>
          <c:showBubbleSize val="0"/>
        </c:dLbls>
        <c:gapWidth val="182"/>
        <c:axId val="622288888"/>
        <c:axId val="622292488"/>
      </c:barChart>
      <c:catAx>
        <c:axId val="62228888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2292488"/>
        <c:crosses val="autoZero"/>
        <c:auto val="1"/>
        <c:lblAlgn val="ctr"/>
        <c:lblOffset val="100"/>
        <c:tickLblSkip val="1"/>
        <c:noMultiLvlLbl val="0"/>
      </c:catAx>
      <c:valAx>
        <c:axId val="622292488"/>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22888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r>
              <a:rPr lang="en-US"/>
              <a:t>Payroll employment change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7.7344925634295708E-2"/>
          <c:y val="0.18560185185185185"/>
          <c:w val="0.89765507436570424"/>
          <c:h val="0.61498432487605714"/>
        </c:manualLayout>
      </c:layout>
      <c:barChart>
        <c:barDir val="col"/>
        <c:grouping val="clustered"/>
        <c:varyColors val="0"/>
        <c:ser>
          <c:idx val="0"/>
          <c:order val="0"/>
          <c:tx>
            <c:strRef>
              <c:f>ERFC!$C$1</c:f>
              <c:strCache>
                <c:ptCount val="1"/>
                <c:pt idx="0">
                  <c:v>Payroll employment change%</c:v>
                </c:pt>
              </c:strCache>
            </c:strRef>
          </c:tx>
          <c:spPr>
            <a:solidFill>
              <a:srgbClr val="002060"/>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4065-417B-AF45-9AED4E083FA4}"/>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4065-417B-AF45-9AED4E083FA4}"/>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5-4065-417B-AF45-9AED4E083FA4}"/>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7-4065-417B-AF45-9AED4E083FA4}"/>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9-4065-417B-AF45-9AED4E083FA4}"/>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B-4065-417B-AF45-9AED4E083FA4}"/>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ERFC!$A$2:$A$9</c:f>
              <c:numCache>
                <c:formatCode>General</c:formatCode>
                <c:ptCount val="8"/>
                <c:pt idx="0">
                  <c:v>2024</c:v>
                </c:pt>
                <c:pt idx="1">
                  <c:v>2025</c:v>
                </c:pt>
                <c:pt idx="2">
                  <c:v>2026</c:v>
                </c:pt>
                <c:pt idx="3">
                  <c:v>2027</c:v>
                </c:pt>
                <c:pt idx="4">
                  <c:v>2028</c:v>
                </c:pt>
                <c:pt idx="5">
                  <c:v>2029</c:v>
                </c:pt>
                <c:pt idx="6">
                  <c:v>2030</c:v>
                </c:pt>
                <c:pt idx="7">
                  <c:v>2031</c:v>
                </c:pt>
              </c:numCache>
            </c:numRef>
          </c:cat>
          <c:val>
            <c:numRef>
              <c:f>ERFC!$C$2:$C$9</c:f>
              <c:numCache>
                <c:formatCode>0.0%</c:formatCode>
                <c:ptCount val="8"/>
                <c:pt idx="0">
                  <c:v>1.2E-2</c:v>
                </c:pt>
                <c:pt idx="1">
                  <c:v>5.0000000000000001E-3</c:v>
                </c:pt>
                <c:pt idx="2">
                  <c:v>4.0000000000000001E-3</c:v>
                </c:pt>
                <c:pt idx="3">
                  <c:v>3.0000000000000001E-3</c:v>
                </c:pt>
                <c:pt idx="4">
                  <c:v>6.0000000000000001E-3</c:v>
                </c:pt>
                <c:pt idx="5">
                  <c:v>7.0000000000000001E-3</c:v>
                </c:pt>
                <c:pt idx="6">
                  <c:v>8.0000000000000002E-3</c:v>
                </c:pt>
                <c:pt idx="7">
                  <c:v>7.0000000000000001E-3</c:v>
                </c:pt>
              </c:numCache>
            </c:numRef>
          </c:val>
          <c:extLst>
            <c:ext xmlns:c16="http://schemas.microsoft.com/office/drawing/2014/chart" uri="{C3380CC4-5D6E-409C-BE32-E72D297353CC}">
              <c16:uniqueId val="{0000000C-4065-417B-AF45-9AED4E083FA4}"/>
            </c:ext>
          </c:extLst>
        </c:ser>
        <c:dLbls>
          <c:showLegendKey val="0"/>
          <c:showVal val="0"/>
          <c:showCatName val="0"/>
          <c:showSerName val="0"/>
          <c:showPercent val="0"/>
          <c:showBubbleSize val="0"/>
        </c:dLbls>
        <c:gapWidth val="150"/>
        <c:axId val="518028128"/>
        <c:axId val="518030648"/>
      </c:barChart>
      <c:catAx>
        <c:axId val="51802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18030648"/>
        <c:crosses val="autoZero"/>
        <c:auto val="1"/>
        <c:lblAlgn val="ctr"/>
        <c:lblOffset val="100"/>
        <c:noMultiLvlLbl val="0"/>
      </c:catAx>
      <c:valAx>
        <c:axId val="518030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1802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LFPR!$D$12</c:f>
              <c:strCache>
                <c:ptCount val="1"/>
                <c:pt idx="0">
                  <c:v>US</c:v>
                </c:pt>
              </c:strCache>
            </c:strRef>
          </c:tx>
          <c:spPr>
            <a:ln w="28575" cap="rnd">
              <a:solidFill>
                <a:srgbClr val="0A5882"/>
              </a:solidFill>
              <a:round/>
            </a:ln>
            <a:effectLst/>
          </c:spPr>
          <c:marker>
            <c:symbol val="none"/>
          </c:marker>
          <c:cat>
            <c:numRef>
              <c:f>LFPR!$B$13:$B$952</c:f>
              <c:numCache>
                <c:formatCode>General</c:formatCode>
                <c:ptCount val="940"/>
                <c:pt idx="0">
                  <c:v>1948</c:v>
                </c:pt>
                <c:pt idx="1">
                  <c:v>1948</c:v>
                </c:pt>
                <c:pt idx="2">
                  <c:v>1948</c:v>
                </c:pt>
                <c:pt idx="3">
                  <c:v>1948</c:v>
                </c:pt>
                <c:pt idx="4">
                  <c:v>1948</c:v>
                </c:pt>
                <c:pt idx="5">
                  <c:v>1948</c:v>
                </c:pt>
                <c:pt idx="6">
                  <c:v>1948</c:v>
                </c:pt>
                <c:pt idx="7">
                  <c:v>1948</c:v>
                </c:pt>
                <c:pt idx="8">
                  <c:v>1948</c:v>
                </c:pt>
                <c:pt idx="9">
                  <c:v>1948</c:v>
                </c:pt>
                <c:pt idx="10">
                  <c:v>1948</c:v>
                </c:pt>
                <c:pt idx="11">
                  <c:v>1948</c:v>
                </c:pt>
                <c:pt idx="12">
                  <c:v>1949</c:v>
                </c:pt>
                <c:pt idx="13">
                  <c:v>1949</c:v>
                </c:pt>
                <c:pt idx="14">
                  <c:v>1949</c:v>
                </c:pt>
                <c:pt idx="15">
                  <c:v>1949</c:v>
                </c:pt>
                <c:pt idx="16">
                  <c:v>1949</c:v>
                </c:pt>
                <c:pt idx="17">
                  <c:v>1949</c:v>
                </c:pt>
                <c:pt idx="18">
                  <c:v>1949</c:v>
                </c:pt>
                <c:pt idx="19">
                  <c:v>1949</c:v>
                </c:pt>
                <c:pt idx="20">
                  <c:v>1949</c:v>
                </c:pt>
                <c:pt idx="21">
                  <c:v>1949</c:v>
                </c:pt>
                <c:pt idx="22">
                  <c:v>1949</c:v>
                </c:pt>
                <c:pt idx="23">
                  <c:v>1949</c:v>
                </c:pt>
                <c:pt idx="24">
                  <c:v>1950</c:v>
                </c:pt>
                <c:pt idx="25">
                  <c:v>1950</c:v>
                </c:pt>
                <c:pt idx="26">
                  <c:v>1950</c:v>
                </c:pt>
                <c:pt idx="27">
                  <c:v>1950</c:v>
                </c:pt>
                <c:pt idx="28">
                  <c:v>1950</c:v>
                </c:pt>
                <c:pt idx="29">
                  <c:v>1950</c:v>
                </c:pt>
                <c:pt idx="30">
                  <c:v>1950</c:v>
                </c:pt>
                <c:pt idx="31">
                  <c:v>1950</c:v>
                </c:pt>
                <c:pt idx="32">
                  <c:v>1950</c:v>
                </c:pt>
                <c:pt idx="33">
                  <c:v>1950</c:v>
                </c:pt>
                <c:pt idx="34">
                  <c:v>1950</c:v>
                </c:pt>
                <c:pt idx="35">
                  <c:v>1950</c:v>
                </c:pt>
                <c:pt idx="36">
                  <c:v>1951</c:v>
                </c:pt>
                <c:pt idx="37">
                  <c:v>1951</c:v>
                </c:pt>
                <c:pt idx="38">
                  <c:v>1951</c:v>
                </c:pt>
                <c:pt idx="39">
                  <c:v>1951</c:v>
                </c:pt>
                <c:pt idx="40">
                  <c:v>1951</c:v>
                </c:pt>
                <c:pt idx="41">
                  <c:v>1951</c:v>
                </c:pt>
                <c:pt idx="42">
                  <c:v>1951</c:v>
                </c:pt>
                <c:pt idx="43">
                  <c:v>1951</c:v>
                </c:pt>
                <c:pt idx="44">
                  <c:v>1951</c:v>
                </c:pt>
                <c:pt idx="45">
                  <c:v>1951</c:v>
                </c:pt>
                <c:pt idx="46">
                  <c:v>1951</c:v>
                </c:pt>
                <c:pt idx="47">
                  <c:v>1951</c:v>
                </c:pt>
                <c:pt idx="48">
                  <c:v>1952</c:v>
                </c:pt>
                <c:pt idx="49">
                  <c:v>1952</c:v>
                </c:pt>
                <c:pt idx="50">
                  <c:v>1952</c:v>
                </c:pt>
                <c:pt idx="51">
                  <c:v>1952</c:v>
                </c:pt>
                <c:pt idx="52">
                  <c:v>1952</c:v>
                </c:pt>
                <c:pt idx="53">
                  <c:v>1952</c:v>
                </c:pt>
                <c:pt idx="54">
                  <c:v>1952</c:v>
                </c:pt>
                <c:pt idx="55">
                  <c:v>1952</c:v>
                </c:pt>
                <c:pt idx="56">
                  <c:v>1952</c:v>
                </c:pt>
                <c:pt idx="57">
                  <c:v>1952</c:v>
                </c:pt>
                <c:pt idx="58">
                  <c:v>1952</c:v>
                </c:pt>
                <c:pt idx="59">
                  <c:v>1952</c:v>
                </c:pt>
                <c:pt idx="60">
                  <c:v>1953</c:v>
                </c:pt>
                <c:pt idx="61">
                  <c:v>1953</c:v>
                </c:pt>
                <c:pt idx="62">
                  <c:v>1953</c:v>
                </c:pt>
                <c:pt idx="63">
                  <c:v>1953</c:v>
                </c:pt>
                <c:pt idx="64">
                  <c:v>1953</c:v>
                </c:pt>
                <c:pt idx="65">
                  <c:v>1953</c:v>
                </c:pt>
                <c:pt idx="66">
                  <c:v>1953</c:v>
                </c:pt>
                <c:pt idx="67">
                  <c:v>1953</c:v>
                </c:pt>
                <c:pt idx="68">
                  <c:v>1953</c:v>
                </c:pt>
                <c:pt idx="69">
                  <c:v>1953</c:v>
                </c:pt>
                <c:pt idx="70">
                  <c:v>1953</c:v>
                </c:pt>
                <c:pt idx="71">
                  <c:v>1953</c:v>
                </c:pt>
                <c:pt idx="72">
                  <c:v>1954</c:v>
                </c:pt>
                <c:pt idx="73">
                  <c:v>1954</c:v>
                </c:pt>
                <c:pt idx="74">
                  <c:v>1954</c:v>
                </c:pt>
                <c:pt idx="75">
                  <c:v>1954</c:v>
                </c:pt>
                <c:pt idx="76">
                  <c:v>1954</c:v>
                </c:pt>
                <c:pt idx="77">
                  <c:v>1954</c:v>
                </c:pt>
                <c:pt idx="78">
                  <c:v>1954</c:v>
                </c:pt>
                <c:pt idx="79">
                  <c:v>1954</c:v>
                </c:pt>
                <c:pt idx="80">
                  <c:v>1954</c:v>
                </c:pt>
                <c:pt idx="81">
                  <c:v>1954</c:v>
                </c:pt>
                <c:pt idx="82">
                  <c:v>1954</c:v>
                </c:pt>
                <c:pt idx="83">
                  <c:v>1954</c:v>
                </c:pt>
                <c:pt idx="84">
                  <c:v>1955</c:v>
                </c:pt>
                <c:pt idx="85">
                  <c:v>1955</c:v>
                </c:pt>
                <c:pt idx="86">
                  <c:v>1955</c:v>
                </c:pt>
                <c:pt idx="87">
                  <c:v>1955</c:v>
                </c:pt>
                <c:pt idx="88">
                  <c:v>1955</c:v>
                </c:pt>
                <c:pt idx="89">
                  <c:v>1955</c:v>
                </c:pt>
                <c:pt idx="90">
                  <c:v>1955</c:v>
                </c:pt>
                <c:pt idx="91">
                  <c:v>1955</c:v>
                </c:pt>
                <c:pt idx="92">
                  <c:v>1955</c:v>
                </c:pt>
                <c:pt idx="93">
                  <c:v>1955</c:v>
                </c:pt>
                <c:pt idx="94">
                  <c:v>1955</c:v>
                </c:pt>
                <c:pt idx="95">
                  <c:v>1955</c:v>
                </c:pt>
                <c:pt idx="96">
                  <c:v>1956</c:v>
                </c:pt>
                <c:pt idx="97">
                  <c:v>1956</c:v>
                </c:pt>
                <c:pt idx="98">
                  <c:v>1956</c:v>
                </c:pt>
                <c:pt idx="99">
                  <c:v>1956</c:v>
                </c:pt>
                <c:pt idx="100">
                  <c:v>1956</c:v>
                </c:pt>
                <c:pt idx="101">
                  <c:v>1956</c:v>
                </c:pt>
                <c:pt idx="102">
                  <c:v>1956</c:v>
                </c:pt>
                <c:pt idx="103">
                  <c:v>1956</c:v>
                </c:pt>
                <c:pt idx="104">
                  <c:v>1956</c:v>
                </c:pt>
                <c:pt idx="105">
                  <c:v>1956</c:v>
                </c:pt>
                <c:pt idx="106">
                  <c:v>1956</c:v>
                </c:pt>
                <c:pt idx="107">
                  <c:v>1956</c:v>
                </c:pt>
                <c:pt idx="108">
                  <c:v>1957</c:v>
                </c:pt>
                <c:pt idx="109">
                  <c:v>1957</c:v>
                </c:pt>
                <c:pt idx="110">
                  <c:v>1957</c:v>
                </c:pt>
                <c:pt idx="111">
                  <c:v>1957</c:v>
                </c:pt>
                <c:pt idx="112">
                  <c:v>1957</c:v>
                </c:pt>
                <c:pt idx="113">
                  <c:v>1957</c:v>
                </c:pt>
                <c:pt idx="114">
                  <c:v>1957</c:v>
                </c:pt>
                <c:pt idx="115">
                  <c:v>1957</c:v>
                </c:pt>
                <c:pt idx="116">
                  <c:v>1957</c:v>
                </c:pt>
                <c:pt idx="117">
                  <c:v>1957</c:v>
                </c:pt>
                <c:pt idx="118">
                  <c:v>1957</c:v>
                </c:pt>
                <c:pt idx="119">
                  <c:v>1957</c:v>
                </c:pt>
                <c:pt idx="120">
                  <c:v>1958</c:v>
                </c:pt>
                <c:pt idx="121">
                  <c:v>1958</c:v>
                </c:pt>
                <c:pt idx="122">
                  <c:v>1958</c:v>
                </c:pt>
                <c:pt idx="123">
                  <c:v>1958</c:v>
                </c:pt>
                <c:pt idx="124">
                  <c:v>1958</c:v>
                </c:pt>
                <c:pt idx="125">
                  <c:v>1958</c:v>
                </c:pt>
                <c:pt idx="126">
                  <c:v>1958</c:v>
                </c:pt>
                <c:pt idx="127">
                  <c:v>1958</c:v>
                </c:pt>
                <c:pt idx="128">
                  <c:v>1958</c:v>
                </c:pt>
                <c:pt idx="129">
                  <c:v>1958</c:v>
                </c:pt>
                <c:pt idx="130">
                  <c:v>1958</c:v>
                </c:pt>
                <c:pt idx="131">
                  <c:v>1958</c:v>
                </c:pt>
                <c:pt idx="132">
                  <c:v>1959</c:v>
                </c:pt>
                <c:pt idx="133">
                  <c:v>1959</c:v>
                </c:pt>
                <c:pt idx="134">
                  <c:v>1959</c:v>
                </c:pt>
                <c:pt idx="135">
                  <c:v>1959</c:v>
                </c:pt>
                <c:pt idx="136">
                  <c:v>1959</c:v>
                </c:pt>
                <c:pt idx="137">
                  <c:v>1959</c:v>
                </c:pt>
                <c:pt idx="138">
                  <c:v>1959</c:v>
                </c:pt>
                <c:pt idx="139">
                  <c:v>1959</c:v>
                </c:pt>
                <c:pt idx="140">
                  <c:v>1959</c:v>
                </c:pt>
                <c:pt idx="141">
                  <c:v>1959</c:v>
                </c:pt>
                <c:pt idx="142">
                  <c:v>1959</c:v>
                </c:pt>
                <c:pt idx="143">
                  <c:v>1959</c:v>
                </c:pt>
                <c:pt idx="144">
                  <c:v>1960</c:v>
                </c:pt>
                <c:pt idx="145">
                  <c:v>1960</c:v>
                </c:pt>
                <c:pt idx="146">
                  <c:v>1960</c:v>
                </c:pt>
                <c:pt idx="147">
                  <c:v>1960</c:v>
                </c:pt>
                <c:pt idx="148">
                  <c:v>1960</c:v>
                </c:pt>
                <c:pt idx="149">
                  <c:v>1960</c:v>
                </c:pt>
                <c:pt idx="150">
                  <c:v>1960</c:v>
                </c:pt>
                <c:pt idx="151">
                  <c:v>1960</c:v>
                </c:pt>
                <c:pt idx="152">
                  <c:v>1960</c:v>
                </c:pt>
                <c:pt idx="153">
                  <c:v>1960</c:v>
                </c:pt>
                <c:pt idx="154">
                  <c:v>1960</c:v>
                </c:pt>
                <c:pt idx="155">
                  <c:v>1960</c:v>
                </c:pt>
                <c:pt idx="156">
                  <c:v>1961</c:v>
                </c:pt>
                <c:pt idx="157">
                  <c:v>1961</c:v>
                </c:pt>
                <c:pt idx="158">
                  <c:v>1961</c:v>
                </c:pt>
                <c:pt idx="159">
                  <c:v>1961</c:v>
                </c:pt>
                <c:pt idx="160">
                  <c:v>1961</c:v>
                </c:pt>
                <c:pt idx="161">
                  <c:v>1961</c:v>
                </c:pt>
                <c:pt idx="162">
                  <c:v>1961</c:v>
                </c:pt>
                <c:pt idx="163">
                  <c:v>1961</c:v>
                </c:pt>
                <c:pt idx="164">
                  <c:v>1961</c:v>
                </c:pt>
                <c:pt idx="165">
                  <c:v>1961</c:v>
                </c:pt>
                <c:pt idx="166">
                  <c:v>1961</c:v>
                </c:pt>
                <c:pt idx="167">
                  <c:v>1961</c:v>
                </c:pt>
                <c:pt idx="168">
                  <c:v>1962</c:v>
                </c:pt>
                <c:pt idx="169">
                  <c:v>1962</c:v>
                </c:pt>
                <c:pt idx="170">
                  <c:v>1962</c:v>
                </c:pt>
                <c:pt idx="171">
                  <c:v>1962</c:v>
                </c:pt>
                <c:pt idx="172">
                  <c:v>1962</c:v>
                </c:pt>
                <c:pt idx="173">
                  <c:v>1962</c:v>
                </c:pt>
                <c:pt idx="174">
                  <c:v>1962</c:v>
                </c:pt>
                <c:pt idx="175">
                  <c:v>1962</c:v>
                </c:pt>
                <c:pt idx="176">
                  <c:v>1962</c:v>
                </c:pt>
                <c:pt idx="177">
                  <c:v>1962</c:v>
                </c:pt>
                <c:pt idx="178">
                  <c:v>1962</c:v>
                </c:pt>
                <c:pt idx="179">
                  <c:v>1962</c:v>
                </c:pt>
                <c:pt idx="180">
                  <c:v>1963</c:v>
                </c:pt>
                <c:pt idx="181">
                  <c:v>1963</c:v>
                </c:pt>
                <c:pt idx="182">
                  <c:v>1963</c:v>
                </c:pt>
                <c:pt idx="183">
                  <c:v>1963</c:v>
                </c:pt>
                <c:pt idx="184">
                  <c:v>1963</c:v>
                </c:pt>
                <c:pt idx="185">
                  <c:v>1963</c:v>
                </c:pt>
                <c:pt idx="186">
                  <c:v>1963</c:v>
                </c:pt>
                <c:pt idx="187">
                  <c:v>1963</c:v>
                </c:pt>
                <c:pt idx="188">
                  <c:v>1963</c:v>
                </c:pt>
                <c:pt idx="189">
                  <c:v>1963</c:v>
                </c:pt>
                <c:pt idx="190">
                  <c:v>1963</c:v>
                </c:pt>
                <c:pt idx="191">
                  <c:v>1963</c:v>
                </c:pt>
                <c:pt idx="192">
                  <c:v>1964</c:v>
                </c:pt>
                <c:pt idx="193">
                  <c:v>1964</c:v>
                </c:pt>
                <c:pt idx="194">
                  <c:v>1964</c:v>
                </c:pt>
                <c:pt idx="195">
                  <c:v>1964</c:v>
                </c:pt>
                <c:pt idx="196">
                  <c:v>1964</c:v>
                </c:pt>
                <c:pt idx="197">
                  <c:v>1964</c:v>
                </c:pt>
                <c:pt idx="198">
                  <c:v>1964</c:v>
                </c:pt>
                <c:pt idx="199">
                  <c:v>1964</c:v>
                </c:pt>
                <c:pt idx="200">
                  <c:v>1964</c:v>
                </c:pt>
                <c:pt idx="201">
                  <c:v>1964</c:v>
                </c:pt>
                <c:pt idx="202">
                  <c:v>1964</c:v>
                </c:pt>
                <c:pt idx="203">
                  <c:v>1964</c:v>
                </c:pt>
                <c:pt idx="204">
                  <c:v>1965</c:v>
                </c:pt>
                <c:pt idx="205">
                  <c:v>1965</c:v>
                </c:pt>
                <c:pt idx="206">
                  <c:v>1965</c:v>
                </c:pt>
                <c:pt idx="207">
                  <c:v>1965</c:v>
                </c:pt>
                <c:pt idx="208">
                  <c:v>1965</c:v>
                </c:pt>
                <c:pt idx="209">
                  <c:v>1965</c:v>
                </c:pt>
                <c:pt idx="210">
                  <c:v>1965</c:v>
                </c:pt>
                <c:pt idx="211">
                  <c:v>1965</c:v>
                </c:pt>
                <c:pt idx="212">
                  <c:v>1965</c:v>
                </c:pt>
                <c:pt idx="213">
                  <c:v>1965</c:v>
                </c:pt>
                <c:pt idx="214">
                  <c:v>1965</c:v>
                </c:pt>
                <c:pt idx="215">
                  <c:v>1965</c:v>
                </c:pt>
                <c:pt idx="216">
                  <c:v>1966</c:v>
                </c:pt>
                <c:pt idx="217">
                  <c:v>1966</c:v>
                </c:pt>
                <c:pt idx="218">
                  <c:v>1966</c:v>
                </c:pt>
                <c:pt idx="219">
                  <c:v>1966</c:v>
                </c:pt>
                <c:pt idx="220">
                  <c:v>1966</c:v>
                </c:pt>
                <c:pt idx="221">
                  <c:v>1966</c:v>
                </c:pt>
                <c:pt idx="222">
                  <c:v>1966</c:v>
                </c:pt>
                <c:pt idx="223">
                  <c:v>1966</c:v>
                </c:pt>
                <c:pt idx="224">
                  <c:v>1966</c:v>
                </c:pt>
                <c:pt idx="225">
                  <c:v>1966</c:v>
                </c:pt>
                <c:pt idx="226">
                  <c:v>1966</c:v>
                </c:pt>
                <c:pt idx="227">
                  <c:v>1966</c:v>
                </c:pt>
                <c:pt idx="228">
                  <c:v>1967</c:v>
                </c:pt>
                <c:pt idx="229">
                  <c:v>1967</c:v>
                </c:pt>
                <c:pt idx="230">
                  <c:v>1967</c:v>
                </c:pt>
                <c:pt idx="231">
                  <c:v>1967</c:v>
                </c:pt>
                <c:pt idx="232">
                  <c:v>1967</c:v>
                </c:pt>
                <c:pt idx="233">
                  <c:v>1967</c:v>
                </c:pt>
                <c:pt idx="234">
                  <c:v>1967</c:v>
                </c:pt>
                <c:pt idx="235">
                  <c:v>1967</c:v>
                </c:pt>
                <c:pt idx="236">
                  <c:v>1967</c:v>
                </c:pt>
                <c:pt idx="237">
                  <c:v>1967</c:v>
                </c:pt>
                <c:pt idx="238">
                  <c:v>1967</c:v>
                </c:pt>
                <c:pt idx="239">
                  <c:v>1967</c:v>
                </c:pt>
                <c:pt idx="240">
                  <c:v>1968</c:v>
                </c:pt>
                <c:pt idx="241">
                  <c:v>1968</c:v>
                </c:pt>
                <c:pt idx="242">
                  <c:v>1968</c:v>
                </c:pt>
                <c:pt idx="243">
                  <c:v>1968</c:v>
                </c:pt>
                <c:pt idx="244">
                  <c:v>1968</c:v>
                </c:pt>
                <c:pt idx="245">
                  <c:v>1968</c:v>
                </c:pt>
                <c:pt idx="246">
                  <c:v>1968</c:v>
                </c:pt>
                <c:pt idx="247">
                  <c:v>1968</c:v>
                </c:pt>
                <c:pt idx="248">
                  <c:v>1968</c:v>
                </c:pt>
                <c:pt idx="249">
                  <c:v>1968</c:v>
                </c:pt>
                <c:pt idx="250">
                  <c:v>1968</c:v>
                </c:pt>
                <c:pt idx="251">
                  <c:v>1968</c:v>
                </c:pt>
                <c:pt idx="252">
                  <c:v>1969</c:v>
                </c:pt>
                <c:pt idx="253">
                  <c:v>1969</c:v>
                </c:pt>
                <c:pt idx="254">
                  <c:v>1969</c:v>
                </c:pt>
                <c:pt idx="255">
                  <c:v>1969</c:v>
                </c:pt>
                <c:pt idx="256">
                  <c:v>1969</c:v>
                </c:pt>
                <c:pt idx="257">
                  <c:v>1969</c:v>
                </c:pt>
                <c:pt idx="258">
                  <c:v>1969</c:v>
                </c:pt>
                <c:pt idx="259">
                  <c:v>1969</c:v>
                </c:pt>
                <c:pt idx="260">
                  <c:v>1969</c:v>
                </c:pt>
                <c:pt idx="261">
                  <c:v>1969</c:v>
                </c:pt>
                <c:pt idx="262">
                  <c:v>1969</c:v>
                </c:pt>
                <c:pt idx="263">
                  <c:v>1969</c:v>
                </c:pt>
                <c:pt idx="264">
                  <c:v>1970</c:v>
                </c:pt>
                <c:pt idx="265">
                  <c:v>1970</c:v>
                </c:pt>
                <c:pt idx="266">
                  <c:v>1970</c:v>
                </c:pt>
                <c:pt idx="267">
                  <c:v>1970</c:v>
                </c:pt>
                <c:pt idx="268">
                  <c:v>1970</c:v>
                </c:pt>
                <c:pt idx="269">
                  <c:v>1970</c:v>
                </c:pt>
                <c:pt idx="270">
                  <c:v>1970</c:v>
                </c:pt>
                <c:pt idx="271">
                  <c:v>1970</c:v>
                </c:pt>
                <c:pt idx="272">
                  <c:v>1970</c:v>
                </c:pt>
                <c:pt idx="273">
                  <c:v>1970</c:v>
                </c:pt>
                <c:pt idx="274">
                  <c:v>1970</c:v>
                </c:pt>
                <c:pt idx="275">
                  <c:v>1970</c:v>
                </c:pt>
                <c:pt idx="276">
                  <c:v>1971</c:v>
                </c:pt>
                <c:pt idx="277">
                  <c:v>1971</c:v>
                </c:pt>
                <c:pt idx="278">
                  <c:v>1971</c:v>
                </c:pt>
                <c:pt idx="279">
                  <c:v>1971</c:v>
                </c:pt>
                <c:pt idx="280">
                  <c:v>1971</c:v>
                </c:pt>
                <c:pt idx="281">
                  <c:v>1971</c:v>
                </c:pt>
                <c:pt idx="282">
                  <c:v>1971</c:v>
                </c:pt>
                <c:pt idx="283">
                  <c:v>1971</c:v>
                </c:pt>
                <c:pt idx="284">
                  <c:v>1971</c:v>
                </c:pt>
                <c:pt idx="285">
                  <c:v>1971</c:v>
                </c:pt>
                <c:pt idx="286">
                  <c:v>1971</c:v>
                </c:pt>
                <c:pt idx="287">
                  <c:v>1971</c:v>
                </c:pt>
                <c:pt idx="288">
                  <c:v>1972</c:v>
                </c:pt>
                <c:pt idx="289">
                  <c:v>1972</c:v>
                </c:pt>
                <c:pt idx="290">
                  <c:v>1972</c:v>
                </c:pt>
                <c:pt idx="291">
                  <c:v>1972</c:v>
                </c:pt>
                <c:pt idx="292">
                  <c:v>1972</c:v>
                </c:pt>
                <c:pt idx="293">
                  <c:v>1972</c:v>
                </c:pt>
                <c:pt idx="294">
                  <c:v>1972</c:v>
                </c:pt>
                <c:pt idx="295">
                  <c:v>1972</c:v>
                </c:pt>
                <c:pt idx="296">
                  <c:v>1972</c:v>
                </c:pt>
                <c:pt idx="297">
                  <c:v>1972</c:v>
                </c:pt>
                <c:pt idx="298">
                  <c:v>1972</c:v>
                </c:pt>
                <c:pt idx="299">
                  <c:v>1972</c:v>
                </c:pt>
                <c:pt idx="300">
                  <c:v>1973</c:v>
                </c:pt>
                <c:pt idx="301">
                  <c:v>1973</c:v>
                </c:pt>
                <c:pt idx="302">
                  <c:v>1973</c:v>
                </c:pt>
                <c:pt idx="303">
                  <c:v>1973</c:v>
                </c:pt>
                <c:pt idx="304">
                  <c:v>1973</c:v>
                </c:pt>
                <c:pt idx="305">
                  <c:v>1973</c:v>
                </c:pt>
                <c:pt idx="306">
                  <c:v>1973</c:v>
                </c:pt>
                <c:pt idx="307">
                  <c:v>1973</c:v>
                </c:pt>
                <c:pt idx="308">
                  <c:v>1973</c:v>
                </c:pt>
                <c:pt idx="309">
                  <c:v>1973</c:v>
                </c:pt>
                <c:pt idx="310">
                  <c:v>1973</c:v>
                </c:pt>
                <c:pt idx="311">
                  <c:v>1973</c:v>
                </c:pt>
                <c:pt idx="312">
                  <c:v>1974</c:v>
                </c:pt>
                <c:pt idx="313">
                  <c:v>1974</c:v>
                </c:pt>
                <c:pt idx="314">
                  <c:v>1974</c:v>
                </c:pt>
                <c:pt idx="315">
                  <c:v>1974</c:v>
                </c:pt>
                <c:pt idx="316">
                  <c:v>1974</c:v>
                </c:pt>
                <c:pt idx="317">
                  <c:v>1974</c:v>
                </c:pt>
                <c:pt idx="318">
                  <c:v>1974</c:v>
                </c:pt>
                <c:pt idx="319">
                  <c:v>1974</c:v>
                </c:pt>
                <c:pt idx="320">
                  <c:v>1974</c:v>
                </c:pt>
                <c:pt idx="321">
                  <c:v>1974</c:v>
                </c:pt>
                <c:pt idx="322">
                  <c:v>1974</c:v>
                </c:pt>
                <c:pt idx="323">
                  <c:v>1974</c:v>
                </c:pt>
                <c:pt idx="324">
                  <c:v>1975</c:v>
                </c:pt>
                <c:pt idx="325">
                  <c:v>1975</c:v>
                </c:pt>
                <c:pt idx="326">
                  <c:v>1975</c:v>
                </c:pt>
                <c:pt idx="327">
                  <c:v>1975</c:v>
                </c:pt>
                <c:pt idx="328">
                  <c:v>1975</c:v>
                </c:pt>
                <c:pt idx="329">
                  <c:v>1975</c:v>
                </c:pt>
                <c:pt idx="330">
                  <c:v>1975</c:v>
                </c:pt>
                <c:pt idx="331">
                  <c:v>1975</c:v>
                </c:pt>
                <c:pt idx="332">
                  <c:v>1975</c:v>
                </c:pt>
                <c:pt idx="333">
                  <c:v>1975</c:v>
                </c:pt>
                <c:pt idx="334">
                  <c:v>1975</c:v>
                </c:pt>
                <c:pt idx="335">
                  <c:v>1975</c:v>
                </c:pt>
                <c:pt idx="336">
                  <c:v>1976</c:v>
                </c:pt>
                <c:pt idx="337">
                  <c:v>1976</c:v>
                </c:pt>
                <c:pt idx="338">
                  <c:v>1976</c:v>
                </c:pt>
                <c:pt idx="339">
                  <c:v>1976</c:v>
                </c:pt>
                <c:pt idx="340">
                  <c:v>1976</c:v>
                </c:pt>
                <c:pt idx="341">
                  <c:v>1976</c:v>
                </c:pt>
                <c:pt idx="342">
                  <c:v>1976</c:v>
                </c:pt>
                <c:pt idx="343">
                  <c:v>1976</c:v>
                </c:pt>
                <c:pt idx="344">
                  <c:v>1976</c:v>
                </c:pt>
                <c:pt idx="345">
                  <c:v>1976</c:v>
                </c:pt>
                <c:pt idx="346">
                  <c:v>1976</c:v>
                </c:pt>
                <c:pt idx="347">
                  <c:v>1976</c:v>
                </c:pt>
                <c:pt idx="348">
                  <c:v>1977</c:v>
                </c:pt>
                <c:pt idx="349">
                  <c:v>1977</c:v>
                </c:pt>
                <c:pt idx="350">
                  <c:v>1977</c:v>
                </c:pt>
                <c:pt idx="351">
                  <c:v>1977</c:v>
                </c:pt>
                <c:pt idx="352">
                  <c:v>1977</c:v>
                </c:pt>
                <c:pt idx="353">
                  <c:v>1977</c:v>
                </c:pt>
                <c:pt idx="354">
                  <c:v>1977</c:v>
                </c:pt>
                <c:pt idx="355">
                  <c:v>1977</c:v>
                </c:pt>
                <c:pt idx="356">
                  <c:v>1977</c:v>
                </c:pt>
                <c:pt idx="357">
                  <c:v>1977</c:v>
                </c:pt>
                <c:pt idx="358">
                  <c:v>1977</c:v>
                </c:pt>
                <c:pt idx="359">
                  <c:v>1977</c:v>
                </c:pt>
                <c:pt idx="360">
                  <c:v>1978</c:v>
                </c:pt>
                <c:pt idx="361">
                  <c:v>1978</c:v>
                </c:pt>
                <c:pt idx="362">
                  <c:v>1978</c:v>
                </c:pt>
                <c:pt idx="363">
                  <c:v>1978</c:v>
                </c:pt>
                <c:pt idx="364">
                  <c:v>1978</c:v>
                </c:pt>
                <c:pt idx="365">
                  <c:v>1978</c:v>
                </c:pt>
                <c:pt idx="366">
                  <c:v>1978</c:v>
                </c:pt>
                <c:pt idx="367">
                  <c:v>1978</c:v>
                </c:pt>
                <c:pt idx="368">
                  <c:v>1978</c:v>
                </c:pt>
                <c:pt idx="369">
                  <c:v>1978</c:v>
                </c:pt>
                <c:pt idx="370">
                  <c:v>1978</c:v>
                </c:pt>
                <c:pt idx="371">
                  <c:v>1978</c:v>
                </c:pt>
                <c:pt idx="372">
                  <c:v>1979</c:v>
                </c:pt>
                <c:pt idx="373">
                  <c:v>1979</c:v>
                </c:pt>
                <c:pt idx="374">
                  <c:v>1979</c:v>
                </c:pt>
                <c:pt idx="375">
                  <c:v>1979</c:v>
                </c:pt>
                <c:pt idx="376">
                  <c:v>1979</c:v>
                </c:pt>
                <c:pt idx="377">
                  <c:v>1979</c:v>
                </c:pt>
                <c:pt idx="378">
                  <c:v>1979</c:v>
                </c:pt>
                <c:pt idx="379">
                  <c:v>1979</c:v>
                </c:pt>
                <c:pt idx="380">
                  <c:v>1979</c:v>
                </c:pt>
                <c:pt idx="381">
                  <c:v>1979</c:v>
                </c:pt>
                <c:pt idx="382">
                  <c:v>1979</c:v>
                </c:pt>
                <c:pt idx="383">
                  <c:v>1979</c:v>
                </c:pt>
                <c:pt idx="384">
                  <c:v>1980</c:v>
                </c:pt>
                <c:pt idx="385">
                  <c:v>1980</c:v>
                </c:pt>
                <c:pt idx="386">
                  <c:v>1980</c:v>
                </c:pt>
                <c:pt idx="387">
                  <c:v>1980</c:v>
                </c:pt>
                <c:pt idx="388">
                  <c:v>1980</c:v>
                </c:pt>
                <c:pt idx="389">
                  <c:v>1980</c:v>
                </c:pt>
                <c:pt idx="390">
                  <c:v>1980</c:v>
                </c:pt>
                <c:pt idx="391">
                  <c:v>1980</c:v>
                </c:pt>
                <c:pt idx="392">
                  <c:v>1980</c:v>
                </c:pt>
                <c:pt idx="393">
                  <c:v>1980</c:v>
                </c:pt>
                <c:pt idx="394">
                  <c:v>1980</c:v>
                </c:pt>
                <c:pt idx="395">
                  <c:v>1980</c:v>
                </c:pt>
                <c:pt idx="396">
                  <c:v>1981</c:v>
                </c:pt>
                <c:pt idx="397">
                  <c:v>1981</c:v>
                </c:pt>
                <c:pt idx="398">
                  <c:v>1981</c:v>
                </c:pt>
                <c:pt idx="399">
                  <c:v>1981</c:v>
                </c:pt>
                <c:pt idx="400">
                  <c:v>1981</c:v>
                </c:pt>
                <c:pt idx="401">
                  <c:v>1981</c:v>
                </c:pt>
                <c:pt idx="402">
                  <c:v>1981</c:v>
                </c:pt>
                <c:pt idx="403">
                  <c:v>1981</c:v>
                </c:pt>
                <c:pt idx="404">
                  <c:v>1981</c:v>
                </c:pt>
                <c:pt idx="405">
                  <c:v>1981</c:v>
                </c:pt>
                <c:pt idx="406">
                  <c:v>1981</c:v>
                </c:pt>
                <c:pt idx="407">
                  <c:v>1981</c:v>
                </c:pt>
                <c:pt idx="408">
                  <c:v>1982</c:v>
                </c:pt>
                <c:pt idx="409">
                  <c:v>1982</c:v>
                </c:pt>
                <c:pt idx="410">
                  <c:v>1982</c:v>
                </c:pt>
                <c:pt idx="411">
                  <c:v>1982</c:v>
                </c:pt>
                <c:pt idx="412">
                  <c:v>1982</c:v>
                </c:pt>
                <c:pt idx="413">
                  <c:v>1982</c:v>
                </c:pt>
                <c:pt idx="414">
                  <c:v>1982</c:v>
                </c:pt>
                <c:pt idx="415">
                  <c:v>1982</c:v>
                </c:pt>
                <c:pt idx="416">
                  <c:v>1982</c:v>
                </c:pt>
                <c:pt idx="417">
                  <c:v>1982</c:v>
                </c:pt>
                <c:pt idx="418">
                  <c:v>1982</c:v>
                </c:pt>
                <c:pt idx="419">
                  <c:v>1982</c:v>
                </c:pt>
                <c:pt idx="420">
                  <c:v>1983</c:v>
                </c:pt>
                <c:pt idx="421">
                  <c:v>1983</c:v>
                </c:pt>
                <c:pt idx="422">
                  <c:v>1983</c:v>
                </c:pt>
                <c:pt idx="423">
                  <c:v>1983</c:v>
                </c:pt>
                <c:pt idx="424">
                  <c:v>1983</c:v>
                </c:pt>
                <c:pt idx="425">
                  <c:v>1983</c:v>
                </c:pt>
                <c:pt idx="426">
                  <c:v>1983</c:v>
                </c:pt>
                <c:pt idx="427">
                  <c:v>1983</c:v>
                </c:pt>
                <c:pt idx="428">
                  <c:v>1983</c:v>
                </c:pt>
                <c:pt idx="429">
                  <c:v>1983</c:v>
                </c:pt>
                <c:pt idx="430">
                  <c:v>1983</c:v>
                </c:pt>
                <c:pt idx="431">
                  <c:v>1983</c:v>
                </c:pt>
                <c:pt idx="432">
                  <c:v>1984</c:v>
                </c:pt>
                <c:pt idx="433">
                  <c:v>1984</c:v>
                </c:pt>
                <c:pt idx="434">
                  <c:v>1984</c:v>
                </c:pt>
                <c:pt idx="435">
                  <c:v>1984</c:v>
                </c:pt>
                <c:pt idx="436">
                  <c:v>1984</c:v>
                </c:pt>
                <c:pt idx="437">
                  <c:v>1984</c:v>
                </c:pt>
                <c:pt idx="438">
                  <c:v>1984</c:v>
                </c:pt>
                <c:pt idx="439">
                  <c:v>1984</c:v>
                </c:pt>
                <c:pt idx="440">
                  <c:v>1984</c:v>
                </c:pt>
                <c:pt idx="441">
                  <c:v>1984</c:v>
                </c:pt>
                <c:pt idx="442">
                  <c:v>1984</c:v>
                </c:pt>
                <c:pt idx="443">
                  <c:v>1984</c:v>
                </c:pt>
                <c:pt idx="444">
                  <c:v>1985</c:v>
                </c:pt>
                <c:pt idx="445">
                  <c:v>1985</c:v>
                </c:pt>
                <c:pt idx="446">
                  <c:v>1985</c:v>
                </c:pt>
                <c:pt idx="447">
                  <c:v>1985</c:v>
                </c:pt>
                <c:pt idx="448">
                  <c:v>1985</c:v>
                </c:pt>
                <c:pt idx="449">
                  <c:v>1985</c:v>
                </c:pt>
                <c:pt idx="450">
                  <c:v>1985</c:v>
                </c:pt>
                <c:pt idx="451">
                  <c:v>1985</c:v>
                </c:pt>
                <c:pt idx="452">
                  <c:v>1985</c:v>
                </c:pt>
                <c:pt idx="453">
                  <c:v>1985</c:v>
                </c:pt>
                <c:pt idx="454">
                  <c:v>1985</c:v>
                </c:pt>
                <c:pt idx="455">
                  <c:v>1985</c:v>
                </c:pt>
                <c:pt idx="456">
                  <c:v>1986</c:v>
                </c:pt>
                <c:pt idx="457">
                  <c:v>1986</c:v>
                </c:pt>
                <c:pt idx="458">
                  <c:v>1986</c:v>
                </c:pt>
                <c:pt idx="459">
                  <c:v>1986</c:v>
                </c:pt>
                <c:pt idx="460">
                  <c:v>1986</c:v>
                </c:pt>
                <c:pt idx="461">
                  <c:v>1986</c:v>
                </c:pt>
                <c:pt idx="462">
                  <c:v>1986</c:v>
                </c:pt>
                <c:pt idx="463">
                  <c:v>1986</c:v>
                </c:pt>
                <c:pt idx="464">
                  <c:v>1986</c:v>
                </c:pt>
                <c:pt idx="465">
                  <c:v>1986</c:v>
                </c:pt>
                <c:pt idx="466">
                  <c:v>1986</c:v>
                </c:pt>
                <c:pt idx="467">
                  <c:v>1986</c:v>
                </c:pt>
                <c:pt idx="468">
                  <c:v>1987</c:v>
                </c:pt>
                <c:pt idx="469">
                  <c:v>1987</c:v>
                </c:pt>
                <c:pt idx="470">
                  <c:v>1987</c:v>
                </c:pt>
                <c:pt idx="471">
                  <c:v>1987</c:v>
                </c:pt>
                <c:pt idx="472">
                  <c:v>1987</c:v>
                </c:pt>
                <c:pt idx="473">
                  <c:v>1987</c:v>
                </c:pt>
                <c:pt idx="474">
                  <c:v>1987</c:v>
                </c:pt>
                <c:pt idx="475">
                  <c:v>1987</c:v>
                </c:pt>
                <c:pt idx="476">
                  <c:v>1987</c:v>
                </c:pt>
                <c:pt idx="477">
                  <c:v>1987</c:v>
                </c:pt>
                <c:pt idx="478">
                  <c:v>1987</c:v>
                </c:pt>
                <c:pt idx="479">
                  <c:v>1987</c:v>
                </c:pt>
                <c:pt idx="480">
                  <c:v>1988</c:v>
                </c:pt>
                <c:pt idx="481">
                  <c:v>1988</c:v>
                </c:pt>
                <c:pt idx="482">
                  <c:v>1988</c:v>
                </c:pt>
                <c:pt idx="483">
                  <c:v>1988</c:v>
                </c:pt>
                <c:pt idx="484">
                  <c:v>1988</c:v>
                </c:pt>
                <c:pt idx="485">
                  <c:v>1988</c:v>
                </c:pt>
                <c:pt idx="486">
                  <c:v>1988</c:v>
                </c:pt>
                <c:pt idx="487">
                  <c:v>1988</c:v>
                </c:pt>
                <c:pt idx="488">
                  <c:v>1988</c:v>
                </c:pt>
                <c:pt idx="489">
                  <c:v>1988</c:v>
                </c:pt>
                <c:pt idx="490">
                  <c:v>1988</c:v>
                </c:pt>
                <c:pt idx="491">
                  <c:v>1988</c:v>
                </c:pt>
                <c:pt idx="492">
                  <c:v>1989</c:v>
                </c:pt>
                <c:pt idx="493">
                  <c:v>1989</c:v>
                </c:pt>
                <c:pt idx="494">
                  <c:v>1989</c:v>
                </c:pt>
                <c:pt idx="495">
                  <c:v>1989</c:v>
                </c:pt>
                <c:pt idx="496">
                  <c:v>1989</c:v>
                </c:pt>
                <c:pt idx="497">
                  <c:v>1989</c:v>
                </c:pt>
                <c:pt idx="498">
                  <c:v>1989</c:v>
                </c:pt>
                <c:pt idx="499">
                  <c:v>1989</c:v>
                </c:pt>
                <c:pt idx="500">
                  <c:v>1989</c:v>
                </c:pt>
                <c:pt idx="501">
                  <c:v>1989</c:v>
                </c:pt>
                <c:pt idx="502">
                  <c:v>1989</c:v>
                </c:pt>
                <c:pt idx="503">
                  <c:v>1989</c:v>
                </c:pt>
                <c:pt idx="504">
                  <c:v>1990</c:v>
                </c:pt>
                <c:pt idx="505">
                  <c:v>1990</c:v>
                </c:pt>
                <c:pt idx="506">
                  <c:v>1990</c:v>
                </c:pt>
                <c:pt idx="507">
                  <c:v>1990</c:v>
                </c:pt>
                <c:pt idx="508">
                  <c:v>1990</c:v>
                </c:pt>
                <c:pt idx="509">
                  <c:v>1990</c:v>
                </c:pt>
                <c:pt idx="510">
                  <c:v>1990</c:v>
                </c:pt>
                <c:pt idx="511">
                  <c:v>1990</c:v>
                </c:pt>
                <c:pt idx="512">
                  <c:v>1990</c:v>
                </c:pt>
                <c:pt idx="513">
                  <c:v>1990</c:v>
                </c:pt>
                <c:pt idx="514">
                  <c:v>1990</c:v>
                </c:pt>
                <c:pt idx="515">
                  <c:v>1990</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1992</c:v>
                </c:pt>
                <c:pt idx="529">
                  <c:v>1992</c:v>
                </c:pt>
                <c:pt idx="530">
                  <c:v>1992</c:v>
                </c:pt>
                <c:pt idx="531">
                  <c:v>1992</c:v>
                </c:pt>
                <c:pt idx="532">
                  <c:v>1992</c:v>
                </c:pt>
                <c:pt idx="533">
                  <c:v>1992</c:v>
                </c:pt>
                <c:pt idx="534">
                  <c:v>1992</c:v>
                </c:pt>
                <c:pt idx="535">
                  <c:v>1992</c:v>
                </c:pt>
                <c:pt idx="536">
                  <c:v>1992</c:v>
                </c:pt>
                <c:pt idx="537">
                  <c:v>1992</c:v>
                </c:pt>
                <c:pt idx="538">
                  <c:v>1992</c:v>
                </c:pt>
                <c:pt idx="539">
                  <c:v>1992</c:v>
                </c:pt>
                <c:pt idx="540">
                  <c:v>1993</c:v>
                </c:pt>
                <c:pt idx="541">
                  <c:v>1993</c:v>
                </c:pt>
                <c:pt idx="542">
                  <c:v>1993</c:v>
                </c:pt>
                <c:pt idx="543">
                  <c:v>1993</c:v>
                </c:pt>
                <c:pt idx="544">
                  <c:v>1993</c:v>
                </c:pt>
                <c:pt idx="545">
                  <c:v>1993</c:v>
                </c:pt>
                <c:pt idx="546">
                  <c:v>1993</c:v>
                </c:pt>
                <c:pt idx="547">
                  <c:v>1993</c:v>
                </c:pt>
                <c:pt idx="548">
                  <c:v>1993</c:v>
                </c:pt>
                <c:pt idx="549">
                  <c:v>1993</c:v>
                </c:pt>
                <c:pt idx="550">
                  <c:v>1993</c:v>
                </c:pt>
                <c:pt idx="551">
                  <c:v>1993</c:v>
                </c:pt>
                <c:pt idx="552">
                  <c:v>1994</c:v>
                </c:pt>
                <c:pt idx="553">
                  <c:v>1994</c:v>
                </c:pt>
                <c:pt idx="554">
                  <c:v>1994</c:v>
                </c:pt>
                <c:pt idx="555">
                  <c:v>1994</c:v>
                </c:pt>
                <c:pt idx="556">
                  <c:v>1994</c:v>
                </c:pt>
                <c:pt idx="557">
                  <c:v>1994</c:v>
                </c:pt>
                <c:pt idx="558">
                  <c:v>1994</c:v>
                </c:pt>
                <c:pt idx="559">
                  <c:v>1994</c:v>
                </c:pt>
                <c:pt idx="560">
                  <c:v>1994</c:v>
                </c:pt>
                <c:pt idx="561">
                  <c:v>1994</c:v>
                </c:pt>
                <c:pt idx="562">
                  <c:v>1994</c:v>
                </c:pt>
                <c:pt idx="563">
                  <c:v>1994</c:v>
                </c:pt>
                <c:pt idx="564">
                  <c:v>1995</c:v>
                </c:pt>
                <c:pt idx="565">
                  <c:v>1995</c:v>
                </c:pt>
                <c:pt idx="566">
                  <c:v>1995</c:v>
                </c:pt>
                <c:pt idx="567">
                  <c:v>1995</c:v>
                </c:pt>
                <c:pt idx="568">
                  <c:v>1995</c:v>
                </c:pt>
                <c:pt idx="569">
                  <c:v>1995</c:v>
                </c:pt>
                <c:pt idx="570">
                  <c:v>1995</c:v>
                </c:pt>
                <c:pt idx="571">
                  <c:v>1995</c:v>
                </c:pt>
                <c:pt idx="572">
                  <c:v>1995</c:v>
                </c:pt>
                <c:pt idx="573">
                  <c:v>1995</c:v>
                </c:pt>
                <c:pt idx="574">
                  <c:v>1995</c:v>
                </c:pt>
                <c:pt idx="575">
                  <c:v>1995</c:v>
                </c:pt>
                <c:pt idx="576">
                  <c:v>1996</c:v>
                </c:pt>
                <c:pt idx="577">
                  <c:v>1996</c:v>
                </c:pt>
                <c:pt idx="578">
                  <c:v>1996</c:v>
                </c:pt>
                <c:pt idx="579">
                  <c:v>1996</c:v>
                </c:pt>
                <c:pt idx="580">
                  <c:v>1996</c:v>
                </c:pt>
                <c:pt idx="581">
                  <c:v>1996</c:v>
                </c:pt>
                <c:pt idx="582">
                  <c:v>1996</c:v>
                </c:pt>
                <c:pt idx="583">
                  <c:v>1996</c:v>
                </c:pt>
                <c:pt idx="584">
                  <c:v>1996</c:v>
                </c:pt>
                <c:pt idx="585">
                  <c:v>1996</c:v>
                </c:pt>
                <c:pt idx="586">
                  <c:v>1996</c:v>
                </c:pt>
                <c:pt idx="587">
                  <c:v>1996</c:v>
                </c:pt>
                <c:pt idx="588">
                  <c:v>1997</c:v>
                </c:pt>
                <c:pt idx="589">
                  <c:v>1997</c:v>
                </c:pt>
                <c:pt idx="590">
                  <c:v>1997</c:v>
                </c:pt>
                <c:pt idx="591">
                  <c:v>1997</c:v>
                </c:pt>
                <c:pt idx="592">
                  <c:v>1997</c:v>
                </c:pt>
                <c:pt idx="593">
                  <c:v>1997</c:v>
                </c:pt>
                <c:pt idx="594">
                  <c:v>1997</c:v>
                </c:pt>
                <c:pt idx="595">
                  <c:v>1997</c:v>
                </c:pt>
                <c:pt idx="596">
                  <c:v>1997</c:v>
                </c:pt>
                <c:pt idx="597">
                  <c:v>1997</c:v>
                </c:pt>
                <c:pt idx="598">
                  <c:v>1997</c:v>
                </c:pt>
                <c:pt idx="599">
                  <c:v>1997</c:v>
                </c:pt>
                <c:pt idx="600">
                  <c:v>1998</c:v>
                </c:pt>
                <c:pt idx="601">
                  <c:v>1998</c:v>
                </c:pt>
                <c:pt idx="602">
                  <c:v>1998</c:v>
                </c:pt>
                <c:pt idx="603">
                  <c:v>1998</c:v>
                </c:pt>
                <c:pt idx="604">
                  <c:v>1998</c:v>
                </c:pt>
                <c:pt idx="605">
                  <c:v>1998</c:v>
                </c:pt>
                <c:pt idx="606">
                  <c:v>1998</c:v>
                </c:pt>
                <c:pt idx="607">
                  <c:v>1998</c:v>
                </c:pt>
                <c:pt idx="608">
                  <c:v>1998</c:v>
                </c:pt>
                <c:pt idx="609">
                  <c:v>1998</c:v>
                </c:pt>
                <c:pt idx="610">
                  <c:v>1998</c:v>
                </c:pt>
                <c:pt idx="611">
                  <c:v>1998</c:v>
                </c:pt>
                <c:pt idx="612">
                  <c:v>1999</c:v>
                </c:pt>
                <c:pt idx="613">
                  <c:v>1999</c:v>
                </c:pt>
                <c:pt idx="614">
                  <c:v>1999</c:v>
                </c:pt>
                <c:pt idx="615">
                  <c:v>1999</c:v>
                </c:pt>
                <c:pt idx="616">
                  <c:v>1999</c:v>
                </c:pt>
                <c:pt idx="617">
                  <c:v>1999</c:v>
                </c:pt>
                <c:pt idx="618">
                  <c:v>1999</c:v>
                </c:pt>
                <c:pt idx="619">
                  <c:v>1999</c:v>
                </c:pt>
                <c:pt idx="620">
                  <c:v>1999</c:v>
                </c:pt>
                <c:pt idx="621">
                  <c:v>1999</c:v>
                </c:pt>
                <c:pt idx="622">
                  <c:v>1999</c:v>
                </c:pt>
                <c:pt idx="623">
                  <c:v>1999</c:v>
                </c:pt>
                <c:pt idx="624">
                  <c:v>2000</c:v>
                </c:pt>
                <c:pt idx="625">
                  <c:v>2000</c:v>
                </c:pt>
                <c:pt idx="626">
                  <c:v>2000</c:v>
                </c:pt>
                <c:pt idx="627">
                  <c:v>2000</c:v>
                </c:pt>
                <c:pt idx="628">
                  <c:v>2000</c:v>
                </c:pt>
                <c:pt idx="629">
                  <c:v>2000</c:v>
                </c:pt>
                <c:pt idx="630">
                  <c:v>2000</c:v>
                </c:pt>
                <c:pt idx="631">
                  <c:v>2000</c:v>
                </c:pt>
                <c:pt idx="632">
                  <c:v>2000</c:v>
                </c:pt>
                <c:pt idx="633">
                  <c:v>2000</c:v>
                </c:pt>
                <c:pt idx="634">
                  <c:v>2000</c:v>
                </c:pt>
                <c:pt idx="635">
                  <c:v>2000</c:v>
                </c:pt>
                <c:pt idx="636">
                  <c:v>2001</c:v>
                </c:pt>
                <c:pt idx="637">
                  <c:v>2001</c:v>
                </c:pt>
                <c:pt idx="638">
                  <c:v>2001</c:v>
                </c:pt>
                <c:pt idx="639">
                  <c:v>2001</c:v>
                </c:pt>
                <c:pt idx="640">
                  <c:v>2001</c:v>
                </c:pt>
                <c:pt idx="641">
                  <c:v>2001</c:v>
                </c:pt>
                <c:pt idx="642">
                  <c:v>2001</c:v>
                </c:pt>
                <c:pt idx="643">
                  <c:v>2001</c:v>
                </c:pt>
                <c:pt idx="644">
                  <c:v>2001</c:v>
                </c:pt>
                <c:pt idx="645">
                  <c:v>2001</c:v>
                </c:pt>
                <c:pt idx="646">
                  <c:v>2001</c:v>
                </c:pt>
                <c:pt idx="647">
                  <c:v>2001</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2003</c:v>
                </c:pt>
                <c:pt idx="661">
                  <c:v>2003</c:v>
                </c:pt>
                <c:pt idx="662">
                  <c:v>2003</c:v>
                </c:pt>
                <c:pt idx="663">
                  <c:v>2003</c:v>
                </c:pt>
                <c:pt idx="664">
                  <c:v>2003</c:v>
                </c:pt>
                <c:pt idx="665">
                  <c:v>2003</c:v>
                </c:pt>
                <c:pt idx="666">
                  <c:v>2003</c:v>
                </c:pt>
                <c:pt idx="667">
                  <c:v>2003</c:v>
                </c:pt>
                <c:pt idx="668">
                  <c:v>2003</c:v>
                </c:pt>
                <c:pt idx="669">
                  <c:v>2003</c:v>
                </c:pt>
                <c:pt idx="670">
                  <c:v>2003</c:v>
                </c:pt>
                <c:pt idx="671">
                  <c:v>2003</c:v>
                </c:pt>
                <c:pt idx="672">
                  <c:v>2004</c:v>
                </c:pt>
                <c:pt idx="673">
                  <c:v>2004</c:v>
                </c:pt>
                <c:pt idx="674">
                  <c:v>2004</c:v>
                </c:pt>
                <c:pt idx="675">
                  <c:v>2004</c:v>
                </c:pt>
                <c:pt idx="676">
                  <c:v>2004</c:v>
                </c:pt>
                <c:pt idx="677">
                  <c:v>2004</c:v>
                </c:pt>
                <c:pt idx="678">
                  <c:v>2004</c:v>
                </c:pt>
                <c:pt idx="679">
                  <c:v>2004</c:v>
                </c:pt>
                <c:pt idx="680">
                  <c:v>2004</c:v>
                </c:pt>
                <c:pt idx="681">
                  <c:v>2004</c:v>
                </c:pt>
                <c:pt idx="682">
                  <c:v>2004</c:v>
                </c:pt>
                <c:pt idx="683">
                  <c:v>2004</c:v>
                </c:pt>
                <c:pt idx="684">
                  <c:v>2005</c:v>
                </c:pt>
                <c:pt idx="685">
                  <c:v>2005</c:v>
                </c:pt>
                <c:pt idx="686">
                  <c:v>2005</c:v>
                </c:pt>
                <c:pt idx="687">
                  <c:v>2005</c:v>
                </c:pt>
                <c:pt idx="688">
                  <c:v>2005</c:v>
                </c:pt>
                <c:pt idx="689">
                  <c:v>2005</c:v>
                </c:pt>
                <c:pt idx="690">
                  <c:v>2005</c:v>
                </c:pt>
                <c:pt idx="691">
                  <c:v>2005</c:v>
                </c:pt>
                <c:pt idx="692">
                  <c:v>2005</c:v>
                </c:pt>
                <c:pt idx="693">
                  <c:v>2005</c:v>
                </c:pt>
                <c:pt idx="694">
                  <c:v>2005</c:v>
                </c:pt>
                <c:pt idx="695">
                  <c:v>2005</c:v>
                </c:pt>
                <c:pt idx="696">
                  <c:v>2006</c:v>
                </c:pt>
                <c:pt idx="697">
                  <c:v>2006</c:v>
                </c:pt>
                <c:pt idx="698">
                  <c:v>2006</c:v>
                </c:pt>
                <c:pt idx="699">
                  <c:v>2006</c:v>
                </c:pt>
                <c:pt idx="700">
                  <c:v>2006</c:v>
                </c:pt>
                <c:pt idx="701">
                  <c:v>2006</c:v>
                </c:pt>
                <c:pt idx="702">
                  <c:v>2006</c:v>
                </c:pt>
                <c:pt idx="703">
                  <c:v>2006</c:v>
                </c:pt>
                <c:pt idx="704">
                  <c:v>2006</c:v>
                </c:pt>
                <c:pt idx="705">
                  <c:v>2006</c:v>
                </c:pt>
                <c:pt idx="706">
                  <c:v>2006</c:v>
                </c:pt>
                <c:pt idx="707">
                  <c:v>2006</c:v>
                </c:pt>
                <c:pt idx="708">
                  <c:v>2007</c:v>
                </c:pt>
                <c:pt idx="709">
                  <c:v>2007</c:v>
                </c:pt>
                <c:pt idx="710">
                  <c:v>2007</c:v>
                </c:pt>
                <c:pt idx="711">
                  <c:v>2007</c:v>
                </c:pt>
                <c:pt idx="712">
                  <c:v>2007</c:v>
                </c:pt>
                <c:pt idx="713">
                  <c:v>2007</c:v>
                </c:pt>
                <c:pt idx="714">
                  <c:v>2007</c:v>
                </c:pt>
                <c:pt idx="715">
                  <c:v>2007</c:v>
                </c:pt>
                <c:pt idx="716">
                  <c:v>2007</c:v>
                </c:pt>
                <c:pt idx="717">
                  <c:v>2007</c:v>
                </c:pt>
                <c:pt idx="718">
                  <c:v>2007</c:v>
                </c:pt>
                <c:pt idx="719">
                  <c:v>2007</c:v>
                </c:pt>
                <c:pt idx="720">
                  <c:v>2008</c:v>
                </c:pt>
                <c:pt idx="721">
                  <c:v>2008</c:v>
                </c:pt>
                <c:pt idx="722">
                  <c:v>2008</c:v>
                </c:pt>
                <c:pt idx="723">
                  <c:v>2008</c:v>
                </c:pt>
                <c:pt idx="724">
                  <c:v>2008</c:v>
                </c:pt>
                <c:pt idx="725">
                  <c:v>2008</c:v>
                </c:pt>
                <c:pt idx="726">
                  <c:v>2008</c:v>
                </c:pt>
                <c:pt idx="727">
                  <c:v>2008</c:v>
                </c:pt>
                <c:pt idx="728">
                  <c:v>2008</c:v>
                </c:pt>
                <c:pt idx="729">
                  <c:v>2008</c:v>
                </c:pt>
                <c:pt idx="730">
                  <c:v>2008</c:v>
                </c:pt>
                <c:pt idx="731">
                  <c:v>2008</c:v>
                </c:pt>
                <c:pt idx="732">
                  <c:v>2009</c:v>
                </c:pt>
                <c:pt idx="733">
                  <c:v>2009</c:v>
                </c:pt>
                <c:pt idx="734">
                  <c:v>2009</c:v>
                </c:pt>
                <c:pt idx="735">
                  <c:v>2009</c:v>
                </c:pt>
                <c:pt idx="736">
                  <c:v>2009</c:v>
                </c:pt>
                <c:pt idx="737">
                  <c:v>2009</c:v>
                </c:pt>
                <c:pt idx="738">
                  <c:v>2009</c:v>
                </c:pt>
                <c:pt idx="739">
                  <c:v>2009</c:v>
                </c:pt>
                <c:pt idx="740">
                  <c:v>2009</c:v>
                </c:pt>
                <c:pt idx="741">
                  <c:v>2009</c:v>
                </c:pt>
                <c:pt idx="742">
                  <c:v>2009</c:v>
                </c:pt>
                <c:pt idx="743">
                  <c:v>2009</c:v>
                </c:pt>
                <c:pt idx="744">
                  <c:v>2010</c:v>
                </c:pt>
                <c:pt idx="745">
                  <c:v>2010</c:v>
                </c:pt>
                <c:pt idx="746">
                  <c:v>2010</c:v>
                </c:pt>
                <c:pt idx="747">
                  <c:v>2010</c:v>
                </c:pt>
                <c:pt idx="748">
                  <c:v>2010</c:v>
                </c:pt>
                <c:pt idx="749">
                  <c:v>2010</c:v>
                </c:pt>
                <c:pt idx="750">
                  <c:v>2010</c:v>
                </c:pt>
                <c:pt idx="751">
                  <c:v>2010</c:v>
                </c:pt>
                <c:pt idx="752">
                  <c:v>2010</c:v>
                </c:pt>
                <c:pt idx="753">
                  <c:v>2010</c:v>
                </c:pt>
                <c:pt idx="754">
                  <c:v>2010</c:v>
                </c:pt>
                <c:pt idx="755">
                  <c:v>2010</c:v>
                </c:pt>
                <c:pt idx="756">
                  <c:v>2011</c:v>
                </c:pt>
                <c:pt idx="757">
                  <c:v>2011</c:v>
                </c:pt>
                <c:pt idx="758">
                  <c:v>2011</c:v>
                </c:pt>
                <c:pt idx="759">
                  <c:v>2011</c:v>
                </c:pt>
                <c:pt idx="760">
                  <c:v>2011</c:v>
                </c:pt>
                <c:pt idx="761">
                  <c:v>2011</c:v>
                </c:pt>
                <c:pt idx="762">
                  <c:v>2011</c:v>
                </c:pt>
                <c:pt idx="763">
                  <c:v>2011</c:v>
                </c:pt>
                <c:pt idx="764">
                  <c:v>2011</c:v>
                </c:pt>
                <c:pt idx="765">
                  <c:v>2011</c:v>
                </c:pt>
                <c:pt idx="766">
                  <c:v>2011</c:v>
                </c:pt>
                <c:pt idx="767">
                  <c:v>2011</c:v>
                </c:pt>
                <c:pt idx="768">
                  <c:v>2012</c:v>
                </c:pt>
                <c:pt idx="769">
                  <c:v>2012</c:v>
                </c:pt>
                <c:pt idx="770">
                  <c:v>2012</c:v>
                </c:pt>
                <c:pt idx="771">
                  <c:v>2012</c:v>
                </c:pt>
                <c:pt idx="772">
                  <c:v>2012</c:v>
                </c:pt>
                <c:pt idx="773">
                  <c:v>2012</c:v>
                </c:pt>
                <c:pt idx="774">
                  <c:v>2012</c:v>
                </c:pt>
                <c:pt idx="775">
                  <c:v>2012</c:v>
                </c:pt>
                <c:pt idx="776">
                  <c:v>2012</c:v>
                </c:pt>
                <c:pt idx="777">
                  <c:v>2012</c:v>
                </c:pt>
                <c:pt idx="778">
                  <c:v>2012</c:v>
                </c:pt>
                <c:pt idx="779">
                  <c:v>2012</c:v>
                </c:pt>
                <c:pt idx="780">
                  <c:v>2013</c:v>
                </c:pt>
                <c:pt idx="781">
                  <c:v>2013</c:v>
                </c:pt>
                <c:pt idx="782">
                  <c:v>2013</c:v>
                </c:pt>
                <c:pt idx="783">
                  <c:v>2013</c:v>
                </c:pt>
                <c:pt idx="784">
                  <c:v>2013</c:v>
                </c:pt>
                <c:pt idx="785">
                  <c:v>2013</c:v>
                </c:pt>
                <c:pt idx="786">
                  <c:v>2013</c:v>
                </c:pt>
                <c:pt idx="787">
                  <c:v>2013</c:v>
                </c:pt>
                <c:pt idx="788">
                  <c:v>2013</c:v>
                </c:pt>
                <c:pt idx="789">
                  <c:v>2013</c:v>
                </c:pt>
                <c:pt idx="790">
                  <c:v>2013</c:v>
                </c:pt>
                <c:pt idx="791">
                  <c:v>2013</c:v>
                </c:pt>
                <c:pt idx="792">
                  <c:v>2014</c:v>
                </c:pt>
                <c:pt idx="793">
                  <c:v>2014</c:v>
                </c:pt>
                <c:pt idx="794">
                  <c:v>2014</c:v>
                </c:pt>
                <c:pt idx="795">
                  <c:v>2014</c:v>
                </c:pt>
                <c:pt idx="796">
                  <c:v>2014</c:v>
                </c:pt>
                <c:pt idx="797">
                  <c:v>2014</c:v>
                </c:pt>
                <c:pt idx="798">
                  <c:v>2014</c:v>
                </c:pt>
                <c:pt idx="799">
                  <c:v>2014</c:v>
                </c:pt>
                <c:pt idx="800">
                  <c:v>2014</c:v>
                </c:pt>
                <c:pt idx="801">
                  <c:v>2014</c:v>
                </c:pt>
                <c:pt idx="802">
                  <c:v>2014</c:v>
                </c:pt>
                <c:pt idx="803">
                  <c:v>2014</c:v>
                </c:pt>
                <c:pt idx="804">
                  <c:v>2015</c:v>
                </c:pt>
                <c:pt idx="805">
                  <c:v>2015</c:v>
                </c:pt>
                <c:pt idx="806">
                  <c:v>2015</c:v>
                </c:pt>
                <c:pt idx="807">
                  <c:v>2015</c:v>
                </c:pt>
                <c:pt idx="808">
                  <c:v>2015</c:v>
                </c:pt>
                <c:pt idx="809">
                  <c:v>2015</c:v>
                </c:pt>
                <c:pt idx="810">
                  <c:v>2015</c:v>
                </c:pt>
                <c:pt idx="811">
                  <c:v>2015</c:v>
                </c:pt>
                <c:pt idx="812">
                  <c:v>2015</c:v>
                </c:pt>
                <c:pt idx="813">
                  <c:v>2015</c:v>
                </c:pt>
                <c:pt idx="814">
                  <c:v>2015</c:v>
                </c:pt>
                <c:pt idx="815">
                  <c:v>2015</c:v>
                </c:pt>
                <c:pt idx="816">
                  <c:v>2016</c:v>
                </c:pt>
                <c:pt idx="817">
                  <c:v>2016</c:v>
                </c:pt>
                <c:pt idx="818">
                  <c:v>2016</c:v>
                </c:pt>
                <c:pt idx="819">
                  <c:v>2016</c:v>
                </c:pt>
                <c:pt idx="820">
                  <c:v>2016</c:v>
                </c:pt>
                <c:pt idx="821">
                  <c:v>2016</c:v>
                </c:pt>
                <c:pt idx="822">
                  <c:v>2016</c:v>
                </c:pt>
                <c:pt idx="823">
                  <c:v>2016</c:v>
                </c:pt>
                <c:pt idx="824">
                  <c:v>2016</c:v>
                </c:pt>
                <c:pt idx="825">
                  <c:v>2016</c:v>
                </c:pt>
                <c:pt idx="826">
                  <c:v>2016</c:v>
                </c:pt>
                <c:pt idx="827">
                  <c:v>2016</c:v>
                </c:pt>
                <c:pt idx="828">
                  <c:v>2017</c:v>
                </c:pt>
                <c:pt idx="829">
                  <c:v>2017</c:v>
                </c:pt>
                <c:pt idx="830">
                  <c:v>2017</c:v>
                </c:pt>
                <c:pt idx="831">
                  <c:v>2017</c:v>
                </c:pt>
                <c:pt idx="832">
                  <c:v>2017</c:v>
                </c:pt>
                <c:pt idx="833">
                  <c:v>2017</c:v>
                </c:pt>
                <c:pt idx="834">
                  <c:v>2017</c:v>
                </c:pt>
                <c:pt idx="835">
                  <c:v>2017</c:v>
                </c:pt>
                <c:pt idx="836">
                  <c:v>2017</c:v>
                </c:pt>
                <c:pt idx="837">
                  <c:v>2017</c:v>
                </c:pt>
                <c:pt idx="838">
                  <c:v>2017</c:v>
                </c:pt>
                <c:pt idx="839">
                  <c:v>2017</c:v>
                </c:pt>
                <c:pt idx="840">
                  <c:v>2018</c:v>
                </c:pt>
                <c:pt idx="841">
                  <c:v>2018</c:v>
                </c:pt>
                <c:pt idx="842">
                  <c:v>2018</c:v>
                </c:pt>
                <c:pt idx="843">
                  <c:v>2018</c:v>
                </c:pt>
                <c:pt idx="844">
                  <c:v>2018</c:v>
                </c:pt>
                <c:pt idx="845">
                  <c:v>2018</c:v>
                </c:pt>
                <c:pt idx="846">
                  <c:v>2018</c:v>
                </c:pt>
                <c:pt idx="847">
                  <c:v>2018</c:v>
                </c:pt>
                <c:pt idx="848">
                  <c:v>2018</c:v>
                </c:pt>
                <c:pt idx="849">
                  <c:v>2018</c:v>
                </c:pt>
                <c:pt idx="850">
                  <c:v>2018</c:v>
                </c:pt>
                <c:pt idx="851">
                  <c:v>2018</c:v>
                </c:pt>
                <c:pt idx="852">
                  <c:v>2019</c:v>
                </c:pt>
                <c:pt idx="853">
                  <c:v>2019</c:v>
                </c:pt>
                <c:pt idx="854">
                  <c:v>2019</c:v>
                </c:pt>
                <c:pt idx="855">
                  <c:v>2019</c:v>
                </c:pt>
                <c:pt idx="856">
                  <c:v>2019</c:v>
                </c:pt>
                <c:pt idx="857">
                  <c:v>2019</c:v>
                </c:pt>
                <c:pt idx="858">
                  <c:v>2019</c:v>
                </c:pt>
                <c:pt idx="859">
                  <c:v>2019</c:v>
                </c:pt>
                <c:pt idx="860">
                  <c:v>2019</c:v>
                </c:pt>
                <c:pt idx="861">
                  <c:v>2019</c:v>
                </c:pt>
                <c:pt idx="862">
                  <c:v>2019</c:v>
                </c:pt>
                <c:pt idx="863">
                  <c:v>2019</c:v>
                </c:pt>
                <c:pt idx="864">
                  <c:v>2020</c:v>
                </c:pt>
                <c:pt idx="865">
                  <c:v>2020</c:v>
                </c:pt>
                <c:pt idx="866">
                  <c:v>2020</c:v>
                </c:pt>
                <c:pt idx="867">
                  <c:v>2020</c:v>
                </c:pt>
                <c:pt idx="868">
                  <c:v>2020</c:v>
                </c:pt>
                <c:pt idx="869">
                  <c:v>2020</c:v>
                </c:pt>
                <c:pt idx="870">
                  <c:v>2020</c:v>
                </c:pt>
                <c:pt idx="871">
                  <c:v>2020</c:v>
                </c:pt>
                <c:pt idx="872">
                  <c:v>2020</c:v>
                </c:pt>
                <c:pt idx="873">
                  <c:v>2020</c:v>
                </c:pt>
                <c:pt idx="874">
                  <c:v>2020</c:v>
                </c:pt>
                <c:pt idx="875">
                  <c:v>2020</c:v>
                </c:pt>
                <c:pt idx="876">
                  <c:v>2021</c:v>
                </c:pt>
                <c:pt idx="877">
                  <c:v>2021</c:v>
                </c:pt>
                <c:pt idx="878">
                  <c:v>2021</c:v>
                </c:pt>
                <c:pt idx="879">
                  <c:v>2021</c:v>
                </c:pt>
                <c:pt idx="880">
                  <c:v>2021</c:v>
                </c:pt>
                <c:pt idx="881">
                  <c:v>2021</c:v>
                </c:pt>
                <c:pt idx="882">
                  <c:v>2021</c:v>
                </c:pt>
                <c:pt idx="883">
                  <c:v>2021</c:v>
                </c:pt>
                <c:pt idx="884">
                  <c:v>2021</c:v>
                </c:pt>
                <c:pt idx="885">
                  <c:v>2021</c:v>
                </c:pt>
                <c:pt idx="886">
                  <c:v>2021</c:v>
                </c:pt>
                <c:pt idx="887">
                  <c:v>2021</c:v>
                </c:pt>
                <c:pt idx="888">
                  <c:v>2022</c:v>
                </c:pt>
                <c:pt idx="889">
                  <c:v>2022</c:v>
                </c:pt>
                <c:pt idx="890">
                  <c:v>2022</c:v>
                </c:pt>
                <c:pt idx="891">
                  <c:v>2022</c:v>
                </c:pt>
                <c:pt idx="892">
                  <c:v>2022</c:v>
                </c:pt>
                <c:pt idx="893">
                  <c:v>2022</c:v>
                </c:pt>
                <c:pt idx="894">
                  <c:v>2022</c:v>
                </c:pt>
                <c:pt idx="895">
                  <c:v>2022</c:v>
                </c:pt>
                <c:pt idx="896">
                  <c:v>2022</c:v>
                </c:pt>
                <c:pt idx="897">
                  <c:v>2022</c:v>
                </c:pt>
                <c:pt idx="898">
                  <c:v>2022</c:v>
                </c:pt>
                <c:pt idx="899">
                  <c:v>2022</c:v>
                </c:pt>
                <c:pt idx="900">
                  <c:v>2023</c:v>
                </c:pt>
                <c:pt idx="901">
                  <c:v>2023</c:v>
                </c:pt>
                <c:pt idx="902">
                  <c:v>2023</c:v>
                </c:pt>
                <c:pt idx="903">
                  <c:v>2023</c:v>
                </c:pt>
                <c:pt idx="904">
                  <c:v>2023</c:v>
                </c:pt>
                <c:pt idx="905">
                  <c:v>2023</c:v>
                </c:pt>
                <c:pt idx="906">
                  <c:v>2023</c:v>
                </c:pt>
                <c:pt idx="907">
                  <c:v>2023</c:v>
                </c:pt>
                <c:pt idx="908">
                  <c:v>2023</c:v>
                </c:pt>
                <c:pt idx="909">
                  <c:v>2023</c:v>
                </c:pt>
                <c:pt idx="910">
                  <c:v>2023</c:v>
                </c:pt>
                <c:pt idx="911">
                  <c:v>2023</c:v>
                </c:pt>
                <c:pt idx="912">
                  <c:v>2024</c:v>
                </c:pt>
                <c:pt idx="913">
                  <c:v>2024</c:v>
                </c:pt>
                <c:pt idx="914">
                  <c:v>2024</c:v>
                </c:pt>
                <c:pt idx="915">
                  <c:v>2024</c:v>
                </c:pt>
                <c:pt idx="916">
                  <c:v>2024</c:v>
                </c:pt>
                <c:pt idx="917">
                  <c:v>2024</c:v>
                </c:pt>
                <c:pt idx="918">
                  <c:v>2024</c:v>
                </c:pt>
                <c:pt idx="919">
                  <c:v>2024</c:v>
                </c:pt>
                <c:pt idx="920">
                  <c:v>2024</c:v>
                </c:pt>
                <c:pt idx="921">
                  <c:v>2024</c:v>
                </c:pt>
                <c:pt idx="922">
                  <c:v>2024</c:v>
                </c:pt>
                <c:pt idx="923">
                  <c:v>2024</c:v>
                </c:pt>
                <c:pt idx="924">
                  <c:v>2025</c:v>
                </c:pt>
                <c:pt idx="925">
                  <c:v>2025</c:v>
                </c:pt>
                <c:pt idx="926">
                  <c:v>2025</c:v>
                </c:pt>
                <c:pt idx="927">
                  <c:v>2025</c:v>
                </c:pt>
                <c:pt idx="928">
                  <c:v>2025</c:v>
                </c:pt>
                <c:pt idx="929">
                  <c:v>2025</c:v>
                </c:pt>
                <c:pt idx="930">
                  <c:v>2025</c:v>
                </c:pt>
                <c:pt idx="931">
                  <c:v>2025</c:v>
                </c:pt>
                <c:pt idx="932">
                  <c:v>2025</c:v>
                </c:pt>
                <c:pt idx="933">
                  <c:v>2025</c:v>
                </c:pt>
                <c:pt idx="934">
                  <c:v>2025</c:v>
                </c:pt>
                <c:pt idx="935">
                  <c:v>2025</c:v>
                </c:pt>
                <c:pt idx="936">
                  <c:v>2026</c:v>
                </c:pt>
                <c:pt idx="937">
                  <c:v>2026</c:v>
                </c:pt>
                <c:pt idx="938">
                  <c:v>2026</c:v>
                </c:pt>
                <c:pt idx="939">
                  <c:v>2026</c:v>
                </c:pt>
              </c:numCache>
            </c:numRef>
          </c:cat>
          <c:val>
            <c:numRef>
              <c:f>LFPR!$D$13:$D$952</c:f>
              <c:numCache>
                <c:formatCode>0.0</c:formatCode>
                <c:ptCount val="940"/>
                <c:pt idx="0">
                  <c:v>58.6</c:v>
                </c:pt>
                <c:pt idx="1">
                  <c:v>58.9</c:v>
                </c:pt>
                <c:pt idx="2">
                  <c:v>58.5</c:v>
                </c:pt>
                <c:pt idx="3">
                  <c:v>59</c:v>
                </c:pt>
                <c:pt idx="4">
                  <c:v>58.3</c:v>
                </c:pt>
                <c:pt idx="5">
                  <c:v>59.2</c:v>
                </c:pt>
                <c:pt idx="6">
                  <c:v>59.3</c:v>
                </c:pt>
                <c:pt idx="7">
                  <c:v>58.9</c:v>
                </c:pt>
                <c:pt idx="8">
                  <c:v>58.9</c:v>
                </c:pt>
                <c:pt idx="9">
                  <c:v>58.7</c:v>
                </c:pt>
                <c:pt idx="10">
                  <c:v>58.7</c:v>
                </c:pt>
                <c:pt idx="11">
                  <c:v>59.1</c:v>
                </c:pt>
                <c:pt idx="12">
                  <c:v>58.7</c:v>
                </c:pt>
                <c:pt idx="13">
                  <c:v>59</c:v>
                </c:pt>
                <c:pt idx="14">
                  <c:v>58.9</c:v>
                </c:pt>
                <c:pt idx="15">
                  <c:v>58.8</c:v>
                </c:pt>
                <c:pt idx="16">
                  <c:v>59</c:v>
                </c:pt>
                <c:pt idx="17">
                  <c:v>58.6</c:v>
                </c:pt>
                <c:pt idx="18">
                  <c:v>58.9</c:v>
                </c:pt>
                <c:pt idx="19">
                  <c:v>59.2</c:v>
                </c:pt>
                <c:pt idx="20">
                  <c:v>59.1</c:v>
                </c:pt>
                <c:pt idx="21">
                  <c:v>59.6</c:v>
                </c:pt>
                <c:pt idx="22">
                  <c:v>59.4</c:v>
                </c:pt>
                <c:pt idx="23">
                  <c:v>59.2</c:v>
                </c:pt>
                <c:pt idx="24">
                  <c:v>58.9</c:v>
                </c:pt>
                <c:pt idx="25">
                  <c:v>58.9</c:v>
                </c:pt>
                <c:pt idx="26">
                  <c:v>58.8</c:v>
                </c:pt>
                <c:pt idx="27">
                  <c:v>59.2</c:v>
                </c:pt>
                <c:pt idx="28">
                  <c:v>59.1</c:v>
                </c:pt>
                <c:pt idx="29">
                  <c:v>59.4</c:v>
                </c:pt>
                <c:pt idx="30">
                  <c:v>59.1</c:v>
                </c:pt>
                <c:pt idx="31">
                  <c:v>59.5</c:v>
                </c:pt>
                <c:pt idx="32">
                  <c:v>59.2</c:v>
                </c:pt>
                <c:pt idx="33">
                  <c:v>59.4</c:v>
                </c:pt>
                <c:pt idx="34">
                  <c:v>59.3</c:v>
                </c:pt>
                <c:pt idx="35">
                  <c:v>59.2</c:v>
                </c:pt>
                <c:pt idx="36">
                  <c:v>59.1</c:v>
                </c:pt>
                <c:pt idx="37">
                  <c:v>59.1</c:v>
                </c:pt>
                <c:pt idx="38">
                  <c:v>59.8</c:v>
                </c:pt>
                <c:pt idx="39">
                  <c:v>59.1</c:v>
                </c:pt>
                <c:pt idx="40">
                  <c:v>59.4</c:v>
                </c:pt>
                <c:pt idx="41">
                  <c:v>59</c:v>
                </c:pt>
                <c:pt idx="42">
                  <c:v>59.4</c:v>
                </c:pt>
                <c:pt idx="43">
                  <c:v>59.2</c:v>
                </c:pt>
                <c:pt idx="44">
                  <c:v>59.1</c:v>
                </c:pt>
                <c:pt idx="45">
                  <c:v>59.4</c:v>
                </c:pt>
                <c:pt idx="46">
                  <c:v>59.2</c:v>
                </c:pt>
                <c:pt idx="47">
                  <c:v>59.6</c:v>
                </c:pt>
                <c:pt idx="48">
                  <c:v>59.5</c:v>
                </c:pt>
                <c:pt idx="49">
                  <c:v>59.5</c:v>
                </c:pt>
                <c:pt idx="50">
                  <c:v>58.9</c:v>
                </c:pt>
                <c:pt idx="51">
                  <c:v>58.8</c:v>
                </c:pt>
                <c:pt idx="52">
                  <c:v>59.1</c:v>
                </c:pt>
                <c:pt idx="53">
                  <c:v>59.1</c:v>
                </c:pt>
                <c:pt idx="54">
                  <c:v>58.9</c:v>
                </c:pt>
                <c:pt idx="55">
                  <c:v>58.7</c:v>
                </c:pt>
                <c:pt idx="56">
                  <c:v>59.2</c:v>
                </c:pt>
                <c:pt idx="57">
                  <c:v>58.7</c:v>
                </c:pt>
                <c:pt idx="58">
                  <c:v>59.1</c:v>
                </c:pt>
                <c:pt idx="59">
                  <c:v>59.2</c:v>
                </c:pt>
                <c:pt idx="60">
                  <c:v>59.5</c:v>
                </c:pt>
                <c:pt idx="61">
                  <c:v>59.5</c:v>
                </c:pt>
                <c:pt idx="62">
                  <c:v>59.6</c:v>
                </c:pt>
                <c:pt idx="63">
                  <c:v>59.1</c:v>
                </c:pt>
                <c:pt idx="64">
                  <c:v>58.6</c:v>
                </c:pt>
                <c:pt idx="65">
                  <c:v>58.9</c:v>
                </c:pt>
                <c:pt idx="66">
                  <c:v>58.9</c:v>
                </c:pt>
                <c:pt idx="67">
                  <c:v>58.6</c:v>
                </c:pt>
                <c:pt idx="68">
                  <c:v>58.5</c:v>
                </c:pt>
                <c:pt idx="69">
                  <c:v>58.5</c:v>
                </c:pt>
                <c:pt idx="70">
                  <c:v>58.6</c:v>
                </c:pt>
                <c:pt idx="71">
                  <c:v>58.3</c:v>
                </c:pt>
                <c:pt idx="72">
                  <c:v>58.6</c:v>
                </c:pt>
                <c:pt idx="73">
                  <c:v>59.3</c:v>
                </c:pt>
                <c:pt idx="74">
                  <c:v>59.1</c:v>
                </c:pt>
                <c:pt idx="75">
                  <c:v>59.2</c:v>
                </c:pt>
                <c:pt idx="76">
                  <c:v>58.9</c:v>
                </c:pt>
                <c:pt idx="77">
                  <c:v>58.5</c:v>
                </c:pt>
                <c:pt idx="78">
                  <c:v>58.4</c:v>
                </c:pt>
                <c:pt idx="79">
                  <c:v>58.7</c:v>
                </c:pt>
                <c:pt idx="80">
                  <c:v>59.2</c:v>
                </c:pt>
                <c:pt idx="81">
                  <c:v>58.8</c:v>
                </c:pt>
                <c:pt idx="82">
                  <c:v>58.6</c:v>
                </c:pt>
                <c:pt idx="83">
                  <c:v>58.1</c:v>
                </c:pt>
                <c:pt idx="84">
                  <c:v>58.6</c:v>
                </c:pt>
                <c:pt idx="85">
                  <c:v>58.4</c:v>
                </c:pt>
                <c:pt idx="86">
                  <c:v>58.5</c:v>
                </c:pt>
                <c:pt idx="87">
                  <c:v>59</c:v>
                </c:pt>
                <c:pt idx="88">
                  <c:v>58.8</c:v>
                </c:pt>
                <c:pt idx="89">
                  <c:v>58.8</c:v>
                </c:pt>
                <c:pt idx="90">
                  <c:v>59.3</c:v>
                </c:pt>
                <c:pt idx="91">
                  <c:v>59.7</c:v>
                </c:pt>
                <c:pt idx="92">
                  <c:v>59.7</c:v>
                </c:pt>
                <c:pt idx="93">
                  <c:v>59.8</c:v>
                </c:pt>
                <c:pt idx="94">
                  <c:v>59.9</c:v>
                </c:pt>
                <c:pt idx="95">
                  <c:v>60.2</c:v>
                </c:pt>
                <c:pt idx="96">
                  <c:v>60.2</c:v>
                </c:pt>
                <c:pt idx="97">
                  <c:v>59.9</c:v>
                </c:pt>
                <c:pt idx="98">
                  <c:v>59.8</c:v>
                </c:pt>
                <c:pt idx="99">
                  <c:v>59.9</c:v>
                </c:pt>
                <c:pt idx="100">
                  <c:v>60.2</c:v>
                </c:pt>
                <c:pt idx="101">
                  <c:v>60.1</c:v>
                </c:pt>
                <c:pt idx="102">
                  <c:v>60.1</c:v>
                </c:pt>
                <c:pt idx="103">
                  <c:v>60</c:v>
                </c:pt>
                <c:pt idx="104">
                  <c:v>60</c:v>
                </c:pt>
                <c:pt idx="105">
                  <c:v>59.8</c:v>
                </c:pt>
                <c:pt idx="106">
                  <c:v>59.8</c:v>
                </c:pt>
                <c:pt idx="107">
                  <c:v>59.8</c:v>
                </c:pt>
                <c:pt idx="108">
                  <c:v>59.5</c:v>
                </c:pt>
                <c:pt idx="109">
                  <c:v>59.9</c:v>
                </c:pt>
                <c:pt idx="110">
                  <c:v>59.8</c:v>
                </c:pt>
                <c:pt idx="111">
                  <c:v>59.5</c:v>
                </c:pt>
                <c:pt idx="112">
                  <c:v>59.5</c:v>
                </c:pt>
                <c:pt idx="113">
                  <c:v>59.8</c:v>
                </c:pt>
                <c:pt idx="114">
                  <c:v>60</c:v>
                </c:pt>
                <c:pt idx="115">
                  <c:v>59.3</c:v>
                </c:pt>
                <c:pt idx="116">
                  <c:v>59.6</c:v>
                </c:pt>
                <c:pt idx="117">
                  <c:v>59.5</c:v>
                </c:pt>
                <c:pt idx="118">
                  <c:v>59.5</c:v>
                </c:pt>
                <c:pt idx="119">
                  <c:v>59.6</c:v>
                </c:pt>
                <c:pt idx="120">
                  <c:v>59.3</c:v>
                </c:pt>
                <c:pt idx="121">
                  <c:v>59.3</c:v>
                </c:pt>
                <c:pt idx="122">
                  <c:v>59.3</c:v>
                </c:pt>
                <c:pt idx="123">
                  <c:v>59.6</c:v>
                </c:pt>
                <c:pt idx="124">
                  <c:v>59.8</c:v>
                </c:pt>
                <c:pt idx="125">
                  <c:v>59.5</c:v>
                </c:pt>
                <c:pt idx="126">
                  <c:v>59.6</c:v>
                </c:pt>
                <c:pt idx="127">
                  <c:v>59.8</c:v>
                </c:pt>
                <c:pt idx="128">
                  <c:v>59.7</c:v>
                </c:pt>
                <c:pt idx="129">
                  <c:v>59.6</c:v>
                </c:pt>
                <c:pt idx="130">
                  <c:v>59.2</c:v>
                </c:pt>
                <c:pt idx="131">
                  <c:v>59.2</c:v>
                </c:pt>
                <c:pt idx="132">
                  <c:v>59.3</c:v>
                </c:pt>
                <c:pt idx="133">
                  <c:v>59</c:v>
                </c:pt>
                <c:pt idx="134">
                  <c:v>59.3</c:v>
                </c:pt>
                <c:pt idx="135">
                  <c:v>59.4</c:v>
                </c:pt>
                <c:pt idx="136">
                  <c:v>59.2</c:v>
                </c:pt>
                <c:pt idx="137">
                  <c:v>59.2</c:v>
                </c:pt>
                <c:pt idx="138">
                  <c:v>59.4</c:v>
                </c:pt>
                <c:pt idx="139">
                  <c:v>59.2</c:v>
                </c:pt>
                <c:pt idx="140">
                  <c:v>59.3</c:v>
                </c:pt>
                <c:pt idx="141">
                  <c:v>59.4</c:v>
                </c:pt>
                <c:pt idx="142">
                  <c:v>59.1</c:v>
                </c:pt>
                <c:pt idx="143">
                  <c:v>59.5</c:v>
                </c:pt>
                <c:pt idx="144">
                  <c:v>59.1</c:v>
                </c:pt>
                <c:pt idx="145">
                  <c:v>59.1</c:v>
                </c:pt>
                <c:pt idx="146">
                  <c:v>58.5</c:v>
                </c:pt>
                <c:pt idx="147">
                  <c:v>59.5</c:v>
                </c:pt>
                <c:pt idx="148">
                  <c:v>59.5</c:v>
                </c:pt>
                <c:pt idx="149">
                  <c:v>59.7</c:v>
                </c:pt>
                <c:pt idx="150">
                  <c:v>59.5</c:v>
                </c:pt>
                <c:pt idx="151">
                  <c:v>59.5</c:v>
                </c:pt>
                <c:pt idx="152">
                  <c:v>59.7</c:v>
                </c:pt>
                <c:pt idx="153">
                  <c:v>59.4</c:v>
                </c:pt>
                <c:pt idx="154">
                  <c:v>59.8</c:v>
                </c:pt>
                <c:pt idx="155">
                  <c:v>59.7</c:v>
                </c:pt>
                <c:pt idx="156">
                  <c:v>59.6</c:v>
                </c:pt>
                <c:pt idx="157">
                  <c:v>59.6</c:v>
                </c:pt>
                <c:pt idx="158">
                  <c:v>59.7</c:v>
                </c:pt>
                <c:pt idx="159">
                  <c:v>59.3</c:v>
                </c:pt>
                <c:pt idx="160">
                  <c:v>59.4</c:v>
                </c:pt>
                <c:pt idx="161">
                  <c:v>59.7</c:v>
                </c:pt>
                <c:pt idx="162">
                  <c:v>59.3</c:v>
                </c:pt>
                <c:pt idx="163">
                  <c:v>59.3</c:v>
                </c:pt>
                <c:pt idx="164">
                  <c:v>59</c:v>
                </c:pt>
                <c:pt idx="165">
                  <c:v>59.1</c:v>
                </c:pt>
                <c:pt idx="166">
                  <c:v>59.1</c:v>
                </c:pt>
                <c:pt idx="167">
                  <c:v>58.8</c:v>
                </c:pt>
                <c:pt idx="168">
                  <c:v>58.8</c:v>
                </c:pt>
                <c:pt idx="169">
                  <c:v>59</c:v>
                </c:pt>
                <c:pt idx="170">
                  <c:v>58.9</c:v>
                </c:pt>
                <c:pt idx="171">
                  <c:v>58.7</c:v>
                </c:pt>
                <c:pt idx="172">
                  <c:v>58.9</c:v>
                </c:pt>
                <c:pt idx="173">
                  <c:v>58.8</c:v>
                </c:pt>
                <c:pt idx="174">
                  <c:v>58.5</c:v>
                </c:pt>
                <c:pt idx="175">
                  <c:v>59</c:v>
                </c:pt>
                <c:pt idx="176">
                  <c:v>59</c:v>
                </c:pt>
                <c:pt idx="177">
                  <c:v>58.7</c:v>
                </c:pt>
                <c:pt idx="178">
                  <c:v>58.5</c:v>
                </c:pt>
                <c:pt idx="179">
                  <c:v>58.4</c:v>
                </c:pt>
                <c:pt idx="180">
                  <c:v>58.6</c:v>
                </c:pt>
                <c:pt idx="181">
                  <c:v>58.6</c:v>
                </c:pt>
                <c:pt idx="182">
                  <c:v>58.6</c:v>
                </c:pt>
                <c:pt idx="183">
                  <c:v>58.8</c:v>
                </c:pt>
                <c:pt idx="184">
                  <c:v>58.8</c:v>
                </c:pt>
                <c:pt idx="185">
                  <c:v>58.5</c:v>
                </c:pt>
                <c:pt idx="186">
                  <c:v>58.7</c:v>
                </c:pt>
                <c:pt idx="187">
                  <c:v>58.5</c:v>
                </c:pt>
                <c:pt idx="188">
                  <c:v>58.7</c:v>
                </c:pt>
                <c:pt idx="189">
                  <c:v>58.8</c:v>
                </c:pt>
                <c:pt idx="190">
                  <c:v>58.8</c:v>
                </c:pt>
                <c:pt idx="191">
                  <c:v>58.5</c:v>
                </c:pt>
                <c:pt idx="192">
                  <c:v>58.6</c:v>
                </c:pt>
                <c:pt idx="193">
                  <c:v>58.8</c:v>
                </c:pt>
                <c:pt idx="194">
                  <c:v>58.7</c:v>
                </c:pt>
                <c:pt idx="195">
                  <c:v>59.1</c:v>
                </c:pt>
                <c:pt idx="196">
                  <c:v>59.1</c:v>
                </c:pt>
                <c:pt idx="197">
                  <c:v>58.7</c:v>
                </c:pt>
                <c:pt idx="198">
                  <c:v>58.6</c:v>
                </c:pt>
                <c:pt idx="199">
                  <c:v>58.6</c:v>
                </c:pt>
                <c:pt idx="200">
                  <c:v>58.7</c:v>
                </c:pt>
                <c:pt idx="201">
                  <c:v>58.6</c:v>
                </c:pt>
                <c:pt idx="202">
                  <c:v>58.5</c:v>
                </c:pt>
                <c:pt idx="203">
                  <c:v>58.6</c:v>
                </c:pt>
                <c:pt idx="204">
                  <c:v>58.6</c:v>
                </c:pt>
                <c:pt idx="205">
                  <c:v>58.7</c:v>
                </c:pt>
                <c:pt idx="206">
                  <c:v>58.7</c:v>
                </c:pt>
                <c:pt idx="207">
                  <c:v>58.8</c:v>
                </c:pt>
                <c:pt idx="208">
                  <c:v>59</c:v>
                </c:pt>
                <c:pt idx="209">
                  <c:v>58.8</c:v>
                </c:pt>
                <c:pt idx="210">
                  <c:v>59.1</c:v>
                </c:pt>
                <c:pt idx="211">
                  <c:v>58.9</c:v>
                </c:pt>
                <c:pt idx="212">
                  <c:v>58.7</c:v>
                </c:pt>
                <c:pt idx="213">
                  <c:v>58.9</c:v>
                </c:pt>
                <c:pt idx="214">
                  <c:v>58.8</c:v>
                </c:pt>
                <c:pt idx="215">
                  <c:v>59</c:v>
                </c:pt>
                <c:pt idx="216">
                  <c:v>59</c:v>
                </c:pt>
                <c:pt idx="217">
                  <c:v>58.8</c:v>
                </c:pt>
                <c:pt idx="218">
                  <c:v>58.8</c:v>
                </c:pt>
                <c:pt idx="219">
                  <c:v>59</c:v>
                </c:pt>
                <c:pt idx="220">
                  <c:v>59</c:v>
                </c:pt>
                <c:pt idx="221">
                  <c:v>59.1</c:v>
                </c:pt>
                <c:pt idx="222">
                  <c:v>59.1</c:v>
                </c:pt>
                <c:pt idx="223">
                  <c:v>59.3</c:v>
                </c:pt>
                <c:pt idx="224">
                  <c:v>59.3</c:v>
                </c:pt>
                <c:pt idx="225">
                  <c:v>59.3</c:v>
                </c:pt>
                <c:pt idx="226">
                  <c:v>59.6</c:v>
                </c:pt>
                <c:pt idx="227">
                  <c:v>59.5</c:v>
                </c:pt>
                <c:pt idx="228">
                  <c:v>59.5</c:v>
                </c:pt>
                <c:pt idx="229">
                  <c:v>59.3</c:v>
                </c:pt>
                <c:pt idx="230">
                  <c:v>59.1</c:v>
                </c:pt>
                <c:pt idx="231">
                  <c:v>59.4</c:v>
                </c:pt>
                <c:pt idx="232">
                  <c:v>59.3</c:v>
                </c:pt>
                <c:pt idx="233">
                  <c:v>59.6</c:v>
                </c:pt>
                <c:pt idx="234">
                  <c:v>59.6</c:v>
                </c:pt>
                <c:pt idx="235">
                  <c:v>59.7</c:v>
                </c:pt>
                <c:pt idx="236">
                  <c:v>59.7</c:v>
                </c:pt>
                <c:pt idx="237">
                  <c:v>59.9</c:v>
                </c:pt>
                <c:pt idx="238">
                  <c:v>59.8</c:v>
                </c:pt>
                <c:pt idx="239">
                  <c:v>59.9</c:v>
                </c:pt>
                <c:pt idx="240">
                  <c:v>59.2</c:v>
                </c:pt>
                <c:pt idx="241">
                  <c:v>59.6</c:v>
                </c:pt>
                <c:pt idx="242">
                  <c:v>59.6</c:v>
                </c:pt>
                <c:pt idx="243">
                  <c:v>59.5</c:v>
                </c:pt>
                <c:pt idx="244">
                  <c:v>59.9</c:v>
                </c:pt>
                <c:pt idx="245">
                  <c:v>60</c:v>
                </c:pt>
                <c:pt idx="246">
                  <c:v>59.8</c:v>
                </c:pt>
                <c:pt idx="247">
                  <c:v>59.6</c:v>
                </c:pt>
                <c:pt idx="248">
                  <c:v>59.5</c:v>
                </c:pt>
                <c:pt idx="249">
                  <c:v>59.5</c:v>
                </c:pt>
                <c:pt idx="250">
                  <c:v>59.6</c:v>
                </c:pt>
                <c:pt idx="251">
                  <c:v>59.7</c:v>
                </c:pt>
                <c:pt idx="252">
                  <c:v>59.6</c:v>
                </c:pt>
                <c:pt idx="253">
                  <c:v>60</c:v>
                </c:pt>
                <c:pt idx="254">
                  <c:v>59.9</c:v>
                </c:pt>
                <c:pt idx="255">
                  <c:v>60</c:v>
                </c:pt>
                <c:pt idx="256">
                  <c:v>59.8</c:v>
                </c:pt>
                <c:pt idx="257">
                  <c:v>60.1</c:v>
                </c:pt>
                <c:pt idx="258">
                  <c:v>60.1</c:v>
                </c:pt>
                <c:pt idx="259">
                  <c:v>60.3</c:v>
                </c:pt>
                <c:pt idx="260">
                  <c:v>60.3</c:v>
                </c:pt>
                <c:pt idx="261">
                  <c:v>60.4</c:v>
                </c:pt>
                <c:pt idx="262">
                  <c:v>60.2</c:v>
                </c:pt>
                <c:pt idx="263">
                  <c:v>60.2</c:v>
                </c:pt>
                <c:pt idx="264">
                  <c:v>60.4</c:v>
                </c:pt>
                <c:pt idx="265">
                  <c:v>60.4</c:v>
                </c:pt>
                <c:pt idx="266">
                  <c:v>60.6</c:v>
                </c:pt>
                <c:pt idx="267">
                  <c:v>60.6</c:v>
                </c:pt>
                <c:pt idx="268">
                  <c:v>60.3</c:v>
                </c:pt>
                <c:pt idx="269">
                  <c:v>60.2</c:v>
                </c:pt>
                <c:pt idx="270">
                  <c:v>60.4</c:v>
                </c:pt>
                <c:pt idx="271">
                  <c:v>60.3</c:v>
                </c:pt>
                <c:pt idx="272">
                  <c:v>60.2</c:v>
                </c:pt>
                <c:pt idx="273">
                  <c:v>60.4</c:v>
                </c:pt>
                <c:pt idx="274">
                  <c:v>60.4</c:v>
                </c:pt>
                <c:pt idx="275">
                  <c:v>60.4</c:v>
                </c:pt>
                <c:pt idx="276">
                  <c:v>60.4</c:v>
                </c:pt>
                <c:pt idx="277">
                  <c:v>60.1</c:v>
                </c:pt>
                <c:pt idx="278">
                  <c:v>60</c:v>
                </c:pt>
                <c:pt idx="279">
                  <c:v>60.1</c:v>
                </c:pt>
                <c:pt idx="280">
                  <c:v>60.2</c:v>
                </c:pt>
                <c:pt idx="281">
                  <c:v>59.8</c:v>
                </c:pt>
                <c:pt idx="282">
                  <c:v>60.1</c:v>
                </c:pt>
                <c:pt idx="283">
                  <c:v>60.2</c:v>
                </c:pt>
                <c:pt idx="284">
                  <c:v>60.1</c:v>
                </c:pt>
                <c:pt idx="285">
                  <c:v>60.1</c:v>
                </c:pt>
                <c:pt idx="286">
                  <c:v>60.4</c:v>
                </c:pt>
                <c:pt idx="287">
                  <c:v>60.4</c:v>
                </c:pt>
                <c:pt idx="288">
                  <c:v>60.2</c:v>
                </c:pt>
                <c:pt idx="289">
                  <c:v>60.2</c:v>
                </c:pt>
                <c:pt idx="290">
                  <c:v>60.5</c:v>
                </c:pt>
                <c:pt idx="291">
                  <c:v>60.4</c:v>
                </c:pt>
                <c:pt idx="292">
                  <c:v>60.4</c:v>
                </c:pt>
                <c:pt idx="293">
                  <c:v>60.4</c:v>
                </c:pt>
                <c:pt idx="294">
                  <c:v>60.4</c:v>
                </c:pt>
                <c:pt idx="295">
                  <c:v>60.6</c:v>
                </c:pt>
                <c:pt idx="296">
                  <c:v>60.4</c:v>
                </c:pt>
                <c:pt idx="297">
                  <c:v>60.3</c:v>
                </c:pt>
                <c:pt idx="298">
                  <c:v>60.3</c:v>
                </c:pt>
                <c:pt idx="299">
                  <c:v>60.5</c:v>
                </c:pt>
                <c:pt idx="300">
                  <c:v>60</c:v>
                </c:pt>
                <c:pt idx="301">
                  <c:v>60.5</c:v>
                </c:pt>
                <c:pt idx="302">
                  <c:v>60.8</c:v>
                </c:pt>
                <c:pt idx="303">
                  <c:v>60.8</c:v>
                </c:pt>
                <c:pt idx="304">
                  <c:v>60.6</c:v>
                </c:pt>
                <c:pt idx="305">
                  <c:v>60.9</c:v>
                </c:pt>
                <c:pt idx="306">
                  <c:v>60.9</c:v>
                </c:pt>
                <c:pt idx="307">
                  <c:v>60.7</c:v>
                </c:pt>
                <c:pt idx="308">
                  <c:v>60.8</c:v>
                </c:pt>
                <c:pt idx="309">
                  <c:v>60.9</c:v>
                </c:pt>
                <c:pt idx="310">
                  <c:v>61.2</c:v>
                </c:pt>
                <c:pt idx="311">
                  <c:v>61.2</c:v>
                </c:pt>
                <c:pt idx="312">
                  <c:v>61.3</c:v>
                </c:pt>
                <c:pt idx="313">
                  <c:v>61.4</c:v>
                </c:pt>
                <c:pt idx="314">
                  <c:v>61.3</c:v>
                </c:pt>
                <c:pt idx="315">
                  <c:v>61.1</c:v>
                </c:pt>
                <c:pt idx="316">
                  <c:v>61.2</c:v>
                </c:pt>
                <c:pt idx="317">
                  <c:v>61.2</c:v>
                </c:pt>
                <c:pt idx="318">
                  <c:v>61.4</c:v>
                </c:pt>
                <c:pt idx="319">
                  <c:v>61.2</c:v>
                </c:pt>
                <c:pt idx="320">
                  <c:v>61.4</c:v>
                </c:pt>
                <c:pt idx="321">
                  <c:v>61.3</c:v>
                </c:pt>
                <c:pt idx="322">
                  <c:v>61.3</c:v>
                </c:pt>
                <c:pt idx="323">
                  <c:v>61.2</c:v>
                </c:pt>
                <c:pt idx="324">
                  <c:v>61.4</c:v>
                </c:pt>
                <c:pt idx="325">
                  <c:v>61</c:v>
                </c:pt>
                <c:pt idx="326">
                  <c:v>61.2</c:v>
                </c:pt>
                <c:pt idx="327">
                  <c:v>61.3</c:v>
                </c:pt>
                <c:pt idx="328">
                  <c:v>61.5</c:v>
                </c:pt>
                <c:pt idx="329">
                  <c:v>61.2</c:v>
                </c:pt>
                <c:pt idx="330">
                  <c:v>61.3</c:v>
                </c:pt>
                <c:pt idx="331">
                  <c:v>61.3</c:v>
                </c:pt>
                <c:pt idx="332">
                  <c:v>61.2</c:v>
                </c:pt>
                <c:pt idx="333">
                  <c:v>61.2</c:v>
                </c:pt>
                <c:pt idx="334">
                  <c:v>61.1</c:v>
                </c:pt>
                <c:pt idx="335">
                  <c:v>61.1</c:v>
                </c:pt>
                <c:pt idx="336">
                  <c:v>61.3</c:v>
                </c:pt>
                <c:pt idx="337">
                  <c:v>61.3</c:v>
                </c:pt>
                <c:pt idx="338">
                  <c:v>61.3</c:v>
                </c:pt>
                <c:pt idx="339">
                  <c:v>61.6</c:v>
                </c:pt>
                <c:pt idx="340">
                  <c:v>61.5</c:v>
                </c:pt>
                <c:pt idx="341">
                  <c:v>61.5</c:v>
                </c:pt>
                <c:pt idx="342">
                  <c:v>61.8</c:v>
                </c:pt>
                <c:pt idx="343">
                  <c:v>61.8</c:v>
                </c:pt>
                <c:pt idx="344">
                  <c:v>61.6</c:v>
                </c:pt>
                <c:pt idx="345">
                  <c:v>61.6</c:v>
                </c:pt>
                <c:pt idx="346">
                  <c:v>61.9</c:v>
                </c:pt>
                <c:pt idx="347">
                  <c:v>61.8</c:v>
                </c:pt>
                <c:pt idx="348">
                  <c:v>61.6</c:v>
                </c:pt>
                <c:pt idx="349">
                  <c:v>61.9</c:v>
                </c:pt>
                <c:pt idx="350">
                  <c:v>62</c:v>
                </c:pt>
                <c:pt idx="351">
                  <c:v>62.1</c:v>
                </c:pt>
                <c:pt idx="352">
                  <c:v>62.2</c:v>
                </c:pt>
                <c:pt idx="353">
                  <c:v>62.4</c:v>
                </c:pt>
                <c:pt idx="354">
                  <c:v>62.1</c:v>
                </c:pt>
                <c:pt idx="355">
                  <c:v>62.3</c:v>
                </c:pt>
                <c:pt idx="356">
                  <c:v>62.3</c:v>
                </c:pt>
                <c:pt idx="357">
                  <c:v>62.4</c:v>
                </c:pt>
                <c:pt idx="358">
                  <c:v>62.8</c:v>
                </c:pt>
                <c:pt idx="359">
                  <c:v>62.7</c:v>
                </c:pt>
                <c:pt idx="360">
                  <c:v>62.8</c:v>
                </c:pt>
                <c:pt idx="361">
                  <c:v>62.7</c:v>
                </c:pt>
                <c:pt idx="362">
                  <c:v>62.8</c:v>
                </c:pt>
                <c:pt idx="363">
                  <c:v>63</c:v>
                </c:pt>
                <c:pt idx="364">
                  <c:v>63.1</c:v>
                </c:pt>
                <c:pt idx="365">
                  <c:v>63.3</c:v>
                </c:pt>
                <c:pt idx="366">
                  <c:v>63.2</c:v>
                </c:pt>
                <c:pt idx="367">
                  <c:v>63.2</c:v>
                </c:pt>
                <c:pt idx="368">
                  <c:v>63.3</c:v>
                </c:pt>
                <c:pt idx="369">
                  <c:v>63.3</c:v>
                </c:pt>
                <c:pt idx="370">
                  <c:v>63.5</c:v>
                </c:pt>
                <c:pt idx="371">
                  <c:v>63.6</c:v>
                </c:pt>
                <c:pt idx="372">
                  <c:v>63.6</c:v>
                </c:pt>
                <c:pt idx="373">
                  <c:v>63.8</c:v>
                </c:pt>
                <c:pt idx="374">
                  <c:v>63.8</c:v>
                </c:pt>
                <c:pt idx="375">
                  <c:v>63.5</c:v>
                </c:pt>
                <c:pt idx="376">
                  <c:v>63.3</c:v>
                </c:pt>
                <c:pt idx="377">
                  <c:v>63.5</c:v>
                </c:pt>
                <c:pt idx="378">
                  <c:v>63.6</c:v>
                </c:pt>
                <c:pt idx="379">
                  <c:v>63.6</c:v>
                </c:pt>
                <c:pt idx="380">
                  <c:v>63.8</c:v>
                </c:pt>
                <c:pt idx="381">
                  <c:v>63.7</c:v>
                </c:pt>
                <c:pt idx="382">
                  <c:v>63.7</c:v>
                </c:pt>
                <c:pt idx="383">
                  <c:v>63.9</c:v>
                </c:pt>
                <c:pt idx="384">
                  <c:v>64</c:v>
                </c:pt>
                <c:pt idx="385">
                  <c:v>64</c:v>
                </c:pt>
                <c:pt idx="386">
                  <c:v>63.7</c:v>
                </c:pt>
                <c:pt idx="387">
                  <c:v>63.8</c:v>
                </c:pt>
                <c:pt idx="388">
                  <c:v>63.9</c:v>
                </c:pt>
                <c:pt idx="389">
                  <c:v>63.7</c:v>
                </c:pt>
                <c:pt idx="390">
                  <c:v>63.8</c:v>
                </c:pt>
                <c:pt idx="391">
                  <c:v>63.7</c:v>
                </c:pt>
                <c:pt idx="392">
                  <c:v>63.6</c:v>
                </c:pt>
                <c:pt idx="393">
                  <c:v>63.7</c:v>
                </c:pt>
                <c:pt idx="394">
                  <c:v>63.8</c:v>
                </c:pt>
                <c:pt idx="395">
                  <c:v>63.6</c:v>
                </c:pt>
                <c:pt idx="396">
                  <c:v>63.9</c:v>
                </c:pt>
                <c:pt idx="397">
                  <c:v>63.9</c:v>
                </c:pt>
                <c:pt idx="398">
                  <c:v>64.099999999999994</c:v>
                </c:pt>
                <c:pt idx="399">
                  <c:v>64.2</c:v>
                </c:pt>
                <c:pt idx="400">
                  <c:v>64.3</c:v>
                </c:pt>
                <c:pt idx="401">
                  <c:v>63.7</c:v>
                </c:pt>
                <c:pt idx="402">
                  <c:v>63.8</c:v>
                </c:pt>
                <c:pt idx="403">
                  <c:v>63.8</c:v>
                </c:pt>
                <c:pt idx="404">
                  <c:v>63.5</c:v>
                </c:pt>
                <c:pt idx="405">
                  <c:v>63.8</c:v>
                </c:pt>
                <c:pt idx="406">
                  <c:v>63.9</c:v>
                </c:pt>
                <c:pt idx="407">
                  <c:v>63.6</c:v>
                </c:pt>
                <c:pt idx="408">
                  <c:v>63.7</c:v>
                </c:pt>
                <c:pt idx="409">
                  <c:v>63.8</c:v>
                </c:pt>
                <c:pt idx="410">
                  <c:v>63.8</c:v>
                </c:pt>
                <c:pt idx="411">
                  <c:v>63.9</c:v>
                </c:pt>
                <c:pt idx="412">
                  <c:v>64.2</c:v>
                </c:pt>
                <c:pt idx="413">
                  <c:v>63.9</c:v>
                </c:pt>
                <c:pt idx="414">
                  <c:v>64</c:v>
                </c:pt>
                <c:pt idx="415">
                  <c:v>64.099999999999994</c:v>
                </c:pt>
                <c:pt idx="416">
                  <c:v>64.099999999999994</c:v>
                </c:pt>
                <c:pt idx="417">
                  <c:v>64.099999999999994</c:v>
                </c:pt>
                <c:pt idx="418">
                  <c:v>64.2</c:v>
                </c:pt>
                <c:pt idx="419">
                  <c:v>64.099999999999994</c:v>
                </c:pt>
                <c:pt idx="420">
                  <c:v>63.9</c:v>
                </c:pt>
                <c:pt idx="421">
                  <c:v>63.8</c:v>
                </c:pt>
                <c:pt idx="422">
                  <c:v>63.7</c:v>
                </c:pt>
                <c:pt idx="423">
                  <c:v>63.8</c:v>
                </c:pt>
                <c:pt idx="424">
                  <c:v>63.7</c:v>
                </c:pt>
                <c:pt idx="425">
                  <c:v>64.3</c:v>
                </c:pt>
                <c:pt idx="426">
                  <c:v>64.099999999999994</c:v>
                </c:pt>
                <c:pt idx="427">
                  <c:v>64.3</c:v>
                </c:pt>
                <c:pt idx="428">
                  <c:v>64.3</c:v>
                </c:pt>
                <c:pt idx="429">
                  <c:v>64</c:v>
                </c:pt>
                <c:pt idx="430">
                  <c:v>64.099999999999994</c:v>
                </c:pt>
                <c:pt idx="431">
                  <c:v>64.099999999999994</c:v>
                </c:pt>
                <c:pt idx="432">
                  <c:v>63.9</c:v>
                </c:pt>
                <c:pt idx="433">
                  <c:v>64.099999999999994</c:v>
                </c:pt>
                <c:pt idx="434">
                  <c:v>64.099999999999994</c:v>
                </c:pt>
                <c:pt idx="435">
                  <c:v>64.3</c:v>
                </c:pt>
                <c:pt idx="436">
                  <c:v>64.5</c:v>
                </c:pt>
                <c:pt idx="437">
                  <c:v>64.599999999999994</c:v>
                </c:pt>
                <c:pt idx="438">
                  <c:v>64.599999999999994</c:v>
                </c:pt>
                <c:pt idx="439">
                  <c:v>64.400000000000006</c:v>
                </c:pt>
                <c:pt idx="440">
                  <c:v>64.400000000000006</c:v>
                </c:pt>
                <c:pt idx="441">
                  <c:v>64.400000000000006</c:v>
                </c:pt>
                <c:pt idx="442">
                  <c:v>64.5</c:v>
                </c:pt>
                <c:pt idx="443">
                  <c:v>64.599999999999994</c:v>
                </c:pt>
                <c:pt idx="444">
                  <c:v>64.7</c:v>
                </c:pt>
                <c:pt idx="445">
                  <c:v>64.7</c:v>
                </c:pt>
                <c:pt idx="446">
                  <c:v>64.900000000000006</c:v>
                </c:pt>
                <c:pt idx="447">
                  <c:v>64.900000000000006</c:v>
                </c:pt>
                <c:pt idx="448">
                  <c:v>64.8</c:v>
                </c:pt>
                <c:pt idx="449">
                  <c:v>64.599999999999994</c:v>
                </c:pt>
                <c:pt idx="450">
                  <c:v>64.7</c:v>
                </c:pt>
                <c:pt idx="451">
                  <c:v>64.599999999999994</c:v>
                </c:pt>
                <c:pt idx="452">
                  <c:v>64.900000000000006</c:v>
                </c:pt>
                <c:pt idx="453">
                  <c:v>65</c:v>
                </c:pt>
                <c:pt idx="454">
                  <c:v>64.900000000000006</c:v>
                </c:pt>
                <c:pt idx="455">
                  <c:v>65</c:v>
                </c:pt>
                <c:pt idx="456">
                  <c:v>64.900000000000006</c:v>
                </c:pt>
                <c:pt idx="457">
                  <c:v>65</c:v>
                </c:pt>
                <c:pt idx="458">
                  <c:v>65.099999999999994</c:v>
                </c:pt>
                <c:pt idx="459">
                  <c:v>65.099999999999994</c:v>
                </c:pt>
                <c:pt idx="460">
                  <c:v>65.2</c:v>
                </c:pt>
                <c:pt idx="461">
                  <c:v>65.400000000000006</c:v>
                </c:pt>
                <c:pt idx="462">
                  <c:v>65.400000000000006</c:v>
                </c:pt>
                <c:pt idx="463">
                  <c:v>65.3</c:v>
                </c:pt>
                <c:pt idx="464">
                  <c:v>65.400000000000006</c:v>
                </c:pt>
                <c:pt idx="465">
                  <c:v>65.400000000000006</c:v>
                </c:pt>
                <c:pt idx="466">
                  <c:v>65.400000000000006</c:v>
                </c:pt>
                <c:pt idx="467">
                  <c:v>65.3</c:v>
                </c:pt>
                <c:pt idx="468">
                  <c:v>65.400000000000006</c:v>
                </c:pt>
                <c:pt idx="469">
                  <c:v>65.5</c:v>
                </c:pt>
                <c:pt idx="470">
                  <c:v>65.5</c:v>
                </c:pt>
                <c:pt idx="471">
                  <c:v>65.400000000000006</c:v>
                </c:pt>
                <c:pt idx="472">
                  <c:v>65.7</c:v>
                </c:pt>
                <c:pt idx="473">
                  <c:v>65.5</c:v>
                </c:pt>
                <c:pt idx="474">
                  <c:v>65.599999999999994</c:v>
                </c:pt>
                <c:pt idx="475">
                  <c:v>65.7</c:v>
                </c:pt>
                <c:pt idx="476">
                  <c:v>65.5</c:v>
                </c:pt>
                <c:pt idx="477">
                  <c:v>65.7</c:v>
                </c:pt>
                <c:pt idx="478">
                  <c:v>65.7</c:v>
                </c:pt>
                <c:pt idx="479">
                  <c:v>65.7</c:v>
                </c:pt>
                <c:pt idx="480">
                  <c:v>65.8</c:v>
                </c:pt>
                <c:pt idx="481">
                  <c:v>65.900000000000006</c:v>
                </c:pt>
                <c:pt idx="482">
                  <c:v>65.7</c:v>
                </c:pt>
                <c:pt idx="483">
                  <c:v>65.8</c:v>
                </c:pt>
                <c:pt idx="484">
                  <c:v>65.7</c:v>
                </c:pt>
                <c:pt idx="485">
                  <c:v>65.8</c:v>
                </c:pt>
                <c:pt idx="486">
                  <c:v>65.900000000000006</c:v>
                </c:pt>
                <c:pt idx="487">
                  <c:v>66.099999999999994</c:v>
                </c:pt>
                <c:pt idx="488">
                  <c:v>65.900000000000006</c:v>
                </c:pt>
                <c:pt idx="489">
                  <c:v>66</c:v>
                </c:pt>
                <c:pt idx="490">
                  <c:v>66.2</c:v>
                </c:pt>
                <c:pt idx="491">
                  <c:v>66.099999999999994</c:v>
                </c:pt>
                <c:pt idx="492">
                  <c:v>66.5</c:v>
                </c:pt>
                <c:pt idx="493">
                  <c:v>66.3</c:v>
                </c:pt>
                <c:pt idx="494">
                  <c:v>66.3</c:v>
                </c:pt>
                <c:pt idx="495">
                  <c:v>66.400000000000006</c:v>
                </c:pt>
                <c:pt idx="496">
                  <c:v>66.3</c:v>
                </c:pt>
                <c:pt idx="497">
                  <c:v>66.5</c:v>
                </c:pt>
                <c:pt idx="498">
                  <c:v>66.5</c:v>
                </c:pt>
                <c:pt idx="499">
                  <c:v>66.5</c:v>
                </c:pt>
                <c:pt idx="500">
                  <c:v>66.400000000000006</c:v>
                </c:pt>
                <c:pt idx="501">
                  <c:v>66.5</c:v>
                </c:pt>
                <c:pt idx="502">
                  <c:v>66.599999999999994</c:v>
                </c:pt>
                <c:pt idx="503">
                  <c:v>66.5</c:v>
                </c:pt>
                <c:pt idx="504">
                  <c:v>66.8</c:v>
                </c:pt>
                <c:pt idx="505">
                  <c:v>66.7</c:v>
                </c:pt>
                <c:pt idx="506">
                  <c:v>66.7</c:v>
                </c:pt>
                <c:pt idx="507">
                  <c:v>66.599999999999994</c:v>
                </c:pt>
                <c:pt idx="508">
                  <c:v>66.599999999999994</c:v>
                </c:pt>
                <c:pt idx="509">
                  <c:v>66.400000000000006</c:v>
                </c:pt>
                <c:pt idx="510">
                  <c:v>66.5</c:v>
                </c:pt>
                <c:pt idx="511">
                  <c:v>66.5</c:v>
                </c:pt>
                <c:pt idx="512">
                  <c:v>66.400000000000006</c:v>
                </c:pt>
                <c:pt idx="513">
                  <c:v>66.400000000000006</c:v>
                </c:pt>
                <c:pt idx="514">
                  <c:v>66.400000000000006</c:v>
                </c:pt>
                <c:pt idx="515">
                  <c:v>66.400000000000006</c:v>
                </c:pt>
                <c:pt idx="516">
                  <c:v>66.2</c:v>
                </c:pt>
                <c:pt idx="517">
                  <c:v>66.2</c:v>
                </c:pt>
                <c:pt idx="518">
                  <c:v>66.3</c:v>
                </c:pt>
                <c:pt idx="519">
                  <c:v>66.400000000000006</c:v>
                </c:pt>
                <c:pt idx="520">
                  <c:v>66.2</c:v>
                </c:pt>
                <c:pt idx="521">
                  <c:v>66.2</c:v>
                </c:pt>
                <c:pt idx="522">
                  <c:v>66.099999999999994</c:v>
                </c:pt>
                <c:pt idx="523">
                  <c:v>66</c:v>
                </c:pt>
                <c:pt idx="524">
                  <c:v>66.2</c:v>
                </c:pt>
                <c:pt idx="525">
                  <c:v>66.099999999999994</c:v>
                </c:pt>
                <c:pt idx="526">
                  <c:v>66.099999999999994</c:v>
                </c:pt>
                <c:pt idx="527">
                  <c:v>66</c:v>
                </c:pt>
                <c:pt idx="528">
                  <c:v>66.3</c:v>
                </c:pt>
                <c:pt idx="529">
                  <c:v>66.2</c:v>
                </c:pt>
                <c:pt idx="530">
                  <c:v>66.400000000000006</c:v>
                </c:pt>
                <c:pt idx="531">
                  <c:v>66.5</c:v>
                </c:pt>
                <c:pt idx="532">
                  <c:v>66.599999999999994</c:v>
                </c:pt>
                <c:pt idx="533">
                  <c:v>66.7</c:v>
                </c:pt>
                <c:pt idx="534">
                  <c:v>66.7</c:v>
                </c:pt>
                <c:pt idx="535">
                  <c:v>66.599999999999994</c:v>
                </c:pt>
                <c:pt idx="536">
                  <c:v>66.5</c:v>
                </c:pt>
                <c:pt idx="537">
                  <c:v>66.2</c:v>
                </c:pt>
                <c:pt idx="538">
                  <c:v>66.3</c:v>
                </c:pt>
                <c:pt idx="539">
                  <c:v>66.3</c:v>
                </c:pt>
                <c:pt idx="540">
                  <c:v>66.2</c:v>
                </c:pt>
                <c:pt idx="541">
                  <c:v>66.2</c:v>
                </c:pt>
                <c:pt idx="542">
                  <c:v>66.2</c:v>
                </c:pt>
                <c:pt idx="543">
                  <c:v>66.099999999999994</c:v>
                </c:pt>
                <c:pt idx="544">
                  <c:v>66.400000000000006</c:v>
                </c:pt>
                <c:pt idx="545">
                  <c:v>66.5</c:v>
                </c:pt>
                <c:pt idx="546">
                  <c:v>66.400000000000006</c:v>
                </c:pt>
                <c:pt idx="547">
                  <c:v>66.400000000000006</c:v>
                </c:pt>
                <c:pt idx="548">
                  <c:v>66.2</c:v>
                </c:pt>
                <c:pt idx="549">
                  <c:v>66.3</c:v>
                </c:pt>
                <c:pt idx="550">
                  <c:v>66.3</c:v>
                </c:pt>
                <c:pt idx="551">
                  <c:v>66.400000000000006</c:v>
                </c:pt>
                <c:pt idx="552">
                  <c:v>66.599999999999994</c:v>
                </c:pt>
                <c:pt idx="553">
                  <c:v>66.599999999999994</c:v>
                </c:pt>
                <c:pt idx="554">
                  <c:v>66.5</c:v>
                </c:pt>
                <c:pt idx="555">
                  <c:v>66.5</c:v>
                </c:pt>
                <c:pt idx="556">
                  <c:v>66.599999999999994</c:v>
                </c:pt>
                <c:pt idx="557">
                  <c:v>66.400000000000006</c:v>
                </c:pt>
                <c:pt idx="558">
                  <c:v>66.400000000000006</c:v>
                </c:pt>
                <c:pt idx="559">
                  <c:v>66.599999999999994</c:v>
                </c:pt>
                <c:pt idx="560">
                  <c:v>66.599999999999994</c:v>
                </c:pt>
                <c:pt idx="561">
                  <c:v>66.7</c:v>
                </c:pt>
                <c:pt idx="562">
                  <c:v>66.7</c:v>
                </c:pt>
                <c:pt idx="563">
                  <c:v>66.7</c:v>
                </c:pt>
                <c:pt idx="564">
                  <c:v>66.8</c:v>
                </c:pt>
                <c:pt idx="565">
                  <c:v>66.8</c:v>
                </c:pt>
                <c:pt idx="566">
                  <c:v>66.7</c:v>
                </c:pt>
                <c:pt idx="567">
                  <c:v>66.900000000000006</c:v>
                </c:pt>
                <c:pt idx="568">
                  <c:v>66.5</c:v>
                </c:pt>
                <c:pt idx="569">
                  <c:v>66.5</c:v>
                </c:pt>
                <c:pt idx="570">
                  <c:v>66.599999999999994</c:v>
                </c:pt>
                <c:pt idx="571">
                  <c:v>66.599999999999994</c:v>
                </c:pt>
                <c:pt idx="572">
                  <c:v>66.599999999999994</c:v>
                </c:pt>
                <c:pt idx="573">
                  <c:v>66.599999999999994</c:v>
                </c:pt>
                <c:pt idx="574">
                  <c:v>66.5</c:v>
                </c:pt>
                <c:pt idx="575">
                  <c:v>66.400000000000006</c:v>
                </c:pt>
                <c:pt idx="576">
                  <c:v>66.400000000000006</c:v>
                </c:pt>
                <c:pt idx="577">
                  <c:v>66.599999999999994</c:v>
                </c:pt>
                <c:pt idx="578">
                  <c:v>66.599999999999994</c:v>
                </c:pt>
                <c:pt idx="579">
                  <c:v>66.7</c:v>
                </c:pt>
                <c:pt idx="580">
                  <c:v>66.7</c:v>
                </c:pt>
                <c:pt idx="581">
                  <c:v>66.7</c:v>
                </c:pt>
                <c:pt idx="582">
                  <c:v>66.900000000000006</c:v>
                </c:pt>
                <c:pt idx="583">
                  <c:v>66.7</c:v>
                </c:pt>
                <c:pt idx="584">
                  <c:v>66.900000000000006</c:v>
                </c:pt>
                <c:pt idx="585">
                  <c:v>67</c:v>
                </c:pt>
                <c:pt idx="586">
                  <c:v>67</c:v>
                </c:pt>
                <c:pt idx="587">
                  <c:v>67</c:v>
                </c:pt>
                <c:pt idx="588">
                  <c:v>67</c:v>
                </c:pt>
                <c:pt idx="589">
                  <c:v>66.900000000000006</c:v>
                </c:pt>
                <c:pt idx="590">
                  <c:v>67.099999999999994</c:v>
                </c:pt>
                <c:pt idx="591">
                  <c:v>67.099999999999994</c:v>
                </c:pt>
                <c:pt idx="592">
                  <c:v>67.099999999999994</c:v>
                </c:pt>
                <c:pt idx="593">
                  <c:v>67.099999999999994</c:v>
                </c:pt>
                <c:pt idx="594">
                  <c:v>67.2</c:v>
                </c:pt>
                <c:pt idx="595">
                  <c:v>67.2</c:v>
                </c:pt>
                <c:pt idx="596">
                  <c:v>67.099999999999994</c:v>
                </c:pt>
                <c:pt idx="597">
                  <c:v>67.099999999999994</c:v>
                </c:pt>
                <c:pt idx="598">
                  <c:v>67.2</c:v>
                </c:pt>
                <c:pt idx="599">
                  <c:v>67.2</c:v>
                </c:pt>
                <c:pt idx="600">
                  <c:v>67.099999999999994</c:v>
                </c:pt>
                <c:pt idx="601">
                  <c:v>67.099999999999994</c:v>
                </c:pt>
                <c:pt idx="602">
                  <c:v>67.099999999999994</c:v>
                </c:pt>
                <c:pt idx="603">
                  <c:v>67</c:v>
                </c:pt>
                <c:pt idx="604">
                  <c:v>67</c:v>
                </c:pt>
                <c:pt idx="605">
                  <c:v>67</c:v>
                </c:pt>
                <c:pt idx="606">
                  <c:v>67</c:v>
                </c:pt>
                <c:pt idx="607">
                  <c:v>67</c:v>
                </c:pt>
                <c:pt idx="608">
                  <c:v>67.2</c:v>
                </c:pt>
                <c:pt idx="609">
                  <c:v>67.2</c:v>
                </c:pt>
                <c:pt idx="610">
                  <c:v>67.099999999999994</c:v>
                </c:pt>
                <c:pt idx="611">
                  <c:v>67.2</c:v>
                </c:pt>
                <c:pt idx="612">
                  <c:v>67.2</c:v>
                </c:pt>
                <c:pt idx="613">
                  <c:v>67.2</c:v>
                </c:pt>
                <c:pt idx="614">
                  <c:v>67</c:v>
                </c:pt>
                <c:pt idx="615">
                  <c:v>67.099999999999994</c:v>
                </c:pt>
                <c:pt idx="616">
                  <c:v>67.099999999999994</c:v>
                </c:pt>
                <c:pt idx="617">
                  <c:v>67.099999999999994</c:v>
                </c:pt>
                <c:pt idx="618">
                  <c:v>67.099999999999994</c:v>
                </c:pt>
                <c:pt idx="619">
                  <c:v>67</c:v>
                </c:pt>
                <c:pt idx="620">
                  <c:v>67</c:v>
                </c:pt>
                <c:pt idx="621">
                  <c:v>67</c:v>
                </c:pt>
                <c:pt idx="622">
                  <c:v>67.099999999999994</c:v>
                </c:pt>
                <c:pt idx="623">
                  <c:v>67.099999999999994</c:v>
                </c:pt>
                <c:pt idx="624">
                  <c:v>67.3</c:v>
                </c:pt>
                <c:pt idx="625">
                  <c:v>67.3</c:v>
                </c:pt>
                <c:pt idx="626">
                  <c:v>67.3</c:v>
                </c:pt>
                <c:pt idx="627">
                  <c:v>67.3</c:v>
                </c:pt>
                <c:pt idx="628">
                  <c:v>67.099999999999994</c:v>
                </c:pt>
                <c:pt idx="629">
                  <c:v>67.099999999999994</c:v>
                </c:pt>
                <c:pt idx="630">
                  <c:v>66.900000000000006</c:v>
                </c:pt>
                <c:pt idx="631">
                  <c:v>66.900000000000006</c:v>
                </c:pt>
                <c:pt idx="632">
                  <c:v>66.900000000000006</c:v>
                </c:pt>
                <c:pt idx="633">
                  <c:v>66.8</c:v>
                </c:pt>
                <c:pt idx="634">
                  <c:v>66.900000000000006</c:v>
                </c:pt>
                <c:pt idx="635">
                  <c:v>67</c:v>
                </c:pt>
                <c:pt idx="636">
                  <c:v>67.2</c:v>
                </c:pt>
                <c:pt idx="637">
                  <c:v>67.099999999999994</c:v>
                </c:pt>
                <c:pt idx="638">
                  <c:v>67.2</c:v>
                </c:pt>
                <c:pt idx="639">
                  <c:v>66.900000000000006</c:v>
                </c:pt>
                <c:pt idx="640">
                  <c:v>66.7</c:v>
                </c:pt>
                <c:pt idx="641">
                  <c:v>66.7</c:v>
                </c:pt>
                <c:pt idx="642">
                  <c:v>66.8</c:v>
                </c:pt>
                <c:pt idx="643">
                  <c:v>66.5</c:v>
                </c:pt>
                <c:pt idx="644">
                  <c:v>66.8</c:v>
                </c:pt>
                <c:pt idx="645">
                  <c:v>66.7</c:v>
                </c:pt>
                <c:pt idx="646">
                  <c:v>66.7</c:v>
                </c:pt>
                <c:pt idx="647">
                  <c:v>66.7</c:v>
                </c:pt>
                <c:pt idx="648">
                  <c:v>66.5</c:v>
                </c:pt>
                <c:pt idx="649">
                  <c:v>66.8</c:v>
                </c:pt>
                <c:pt idx="650">
                  <c:v>66.599999999999994</c:v>
                </c:pt>
                <c:pt idx="651">
                  <c:v>66.7</c:v>
                </c:pt>
                <c:pt idx="652">
                  <c:v>66.7</c:v>
                </c:pt>
                <c:pt idx="653">
                  <c:v>66.599999999999994</c:v>
                </c:pt>
                <c:pt idx="654">
                  <c:v>66.5</c:v>
                </c:pt>
                <c:pt idx="655">
                  <c:v>66.599999999999994</c:v>
                </c:pt>
                <c:pt idx="656">
                  <c:v>66.7</c:v>
                </c:pt>
                <c:pt idx="657">
                  <c:v>66.599999999999994</c:v>
                </c:pt>
                <c:pt idx="658">
                  <c:v>66.400000000000006</c:v>
                </c:pt>
                <c:pt idx="659">
                  <c:v>66.3</c:v>
                </c:pt>
                <c:pt idx="660">
                  <c:v>66.400000000000006</c:v>
                </c:pt>
                <c:pt idx="661">
                  <c:v>66.400000000000006</c:v>
                </c:pt>
                <c:pt idx="662">
                  <c:v>66.3</c:v>
                </c:pt>
                <c:pt idx="663">
                  <c:v>66.400000000000006</c:v>
                </c:pt>
                <c:pt idx="664">
                  <c:v>66.400000000000006</c:v>
                </c:pt>
                <c:pt idx="665">
                  <c:v>66.5</c:v>
                </c:pt>
                <c:pt idx="666">
                  <c:v>66.2</c:v>
                </c:pt>
                <c:pt idx="667">
                  <c:v>66.099999999999994</c:v>
                </c:pt>
                <c:pt idx="668">
                  <c:v>66.099999999999994</c:v>
                </c:pt>
                <c:pt idx="669">
                  <c:v>66.099999999999994</c:v>
                </c:pt>
                <c:pt idx="670">
                  <c:v>66.099999999999994</c:v>
                </c:pt>
                <c:pt idx="671">
                  <c:v>65.900000000000006</c:v>
                </c:pt>
                <c:pt idx="672">
                  <c:v>66.099999999999994</c:v>
                </c:pt>
                <c:pt idx="673">
                  <c:v>66</c:v>
                </c:pt>
                <c:pt idx="674">
                  <c:v>66</c:v>
                </c:pt>
                <c:pt idx="675">
                  <c:v>65.900000000000006</c:v>
                </c:pt>
                <c:pt idx="676">
                  <c:v>66</c:v>
                </c:pt>
                <c:pt idx="677">
                  <c:v>66.099999999999994</c:v>
                </c:pt>
                <c:pt idx="678">
                  <c:v>66.099999999999994</c:v>
                </c:pt>
                <c:pt idx="679">
                  <c:v>66</c:v>
                </c:pt>
                <c:pt idx="680">
                  <c:v>65.8</c:v>
                </c:pt>
                <c:pt idx="681">
                  <c:v>65.900000000000006</c:v>
                </c:pt>
                <c:pt idx="682">
                  <c:v>66</c:v>
                </c:pt>
                <c:pt idx="683">
                  <c:v>65.900000000000006</c:v>
                </c:pt>
                <c:pt idx="684">
                  <c:v>65.8</c:v>
                </c:pt>
                <c:pt idx="685">
                  <c:v>65.900000000000006</c:v>
                </c:pt>
                <c:pt idx="686">
                  <c:v>65.900000000000006</c:v>
                </c:pt>
                <c:pt idx="687">
                  <c:v>66.099999999999994</c:v>
                </c:pt>
                <c:pt idx="688">
                  <c:v>66.099999999999994</c:v>
                </c:pt>
                <c:pt idx="689">
                  <c:v>66.099999999999994</c:v>
                </c:pt>
                <c:pt idx="690">
                  <c:v>66.099999999999994</c:v>
                </c:pt>
                <c:pt idx="691">
                  <c:v>66.2</c:v>
                </c:pt>
                <c:pt idx="692">
                  <c:v>66.099999999999994</c:v>
                </c:pt>
                <c:pt idx="693">
                  <c:v>66.099999999999994</c:v>
                </c:pt>
                <c:pt idx="694">
                  <c:v>66</c:v>
                </c:pt>
                <c:pt idx="695">
                  <c:v>66</c:v>
                </c:pt>
                <c:pt idx="696">
                  <c:v>66</c:v>
                </c:pt>
                <c:pt idx="697">
                  <c:v>66.099999999999994</c:v>
                </c:pt>
                <c:pt idx="698">
                  <c:v>66.2</c:v>
                </c:pt>
                <c:pt idx="699">
                  <c:v>66.099999999999994</c:v>
                </c:pt>
                <c:pt idx="700">
                  <c:v>66.099999999999994</c:v>
                </c:pt>
                <c:pt idx="701">
                  <c:v>66.2</c:v>
                </c:pt>
                <c:pt idx="702">
                  <c:v>66.099999999999994</c:v>
                </c:pt>
                <c:pt idx="703">
                  <c:v>66.2</c:v>
                </c:pt>
                <c:pt idx="704">
                  <c:v>66.099999999999994</c:v>
                </c:pt>
                <c:pt idx="705">
                  <c:v>66.2</c:v>
                </c:pt>
                <c:pt idx="706">
                  <c:v>66.3</c:v>
                </c:pt>
                <c:pt idx="707">
                  <c:v>66.400000000000006</c:v>
                </c:pt>
                <c:pt idx="708">
                  <c:v>66.400000000000006</c:v>
                </c:pt>
                <c:pt idx="709">
                  <c:v>66.3</c:v>
                </c:pt>
                <c:pt idx="710">
                  <c:v>66.2</c:v>
                </c:pt>
                <c:pt idx="711">
                  <c:v>65.900000000000006</c:v>
                </c:pt>
                <c:pt idx="712">
                  <c:v>66</c:v>
                </c:pt>
                <c:pt idx="713">
                  <c:v>66</c:v>
                </c:pt>
                <c:pt idx="714">
                  <c:v>66</c:v>
                </c:pt>
                <c:pt idx="715">
                  <c:v>65.8</c:v>
                </c:pt>
                <c:pt idx="716">
                  <c:v>66</c:v>
                </c:pt>
                <c:pt idx="717">
                  <c:v>65.8</c:v>
                </c:pt>
                <c:pt idx="718">
                  <c:v>66</c:v>
                </c:pt>
                <c:pt idx="719">
                  <c:v>66</c:v>
                </c:pt>
                <c:pt idx="720">
                  <c:v>66.2</c:v>
                </c:pt>
                <c:pt idx="721">
                  <c:v>66</c:v>
                </c:pt>
                <c:pt idx="722">
                  <c:v>66.099999999999994</c:v>
                </c:pt>
                <c:pt idx="723">
                  <c:v>65.900000000000006</c:v>
                </c:pt>
                <c:pt idx="724">
                  <c:v>66.099999999999994</c:v>
                </c:pt>
                <c:pt idx="725">
                  <c:v>66.099999999999994</c:v>
                </c:pt>
                <c:pt idx="726">
                  <c:v>66.099999999999994</c:v>
                </c:pt>
                <c:pt idx="727">
                  <c:v>66.099999999999994</c:v>
                </c:pt>
                <c:pt idx="728">
                  <c:v>66</c:v>
                </c:pt>
                <c:pt idx="729">
                  <c:v>66</c:v>
                </c:pt>
                <c:pt idx="730">
                  <c:v>65.900000000000006</c:v>
                </c:pt>
                <c:pt idx="731">
                  <c:v>65.8</c:v>
                </c:pt>
                <c:pt idx="732">
                  <c:v>65.7</c:v>
                </c:pt>
                <c:pt idx="733">
                  <c:v>65.8</c:v>
                </c:pt>
                <c:pt idx="734">
                  <c:v>65.599999999999994</c:v>
                </c:pt>
                <c:pt idx="735">
                  <c:v>65.7</c:v>
                </c:pt>
                <c:pt idx="736">
                  <c:v>65.7</c:v>
                </c:pt>
                <c:pt idx="737">
                  <c:v>65.7</c:v>
                </c:pt>
                <c:pt idx="738">
                  <c:v>65.5</c:v>
                </c:pt>
                <c:pt idx="739">
                  <c:v>65.400000000000006</c:v>
                </c:pt>
                <c:pt idx="740">
                  <c:v>65.099999999999994</c:v>
                </c:pt>
                <c:pt idx="741">
                  <c:v>65</c:v>
                </c:pt>
                <c:pt idx="742">
                  <c:v>65</c:v>
                </c:pt>
                <c:pt idx="743">
                  <c:v>64.599999999999994</c:v>
                </c:pt>
                <c:pt idx="744">
                  <c:v>64.8</c:v>
                </c:pt>
                <c:pt idx="745">
                  <c:v>64.900000000000006</c:v>
                </c:pt>
                <c:pt idx="746">
                  <c:v>64.900000000000006</c:v>
                </c:pt>
                <c:pt idx="747">
                  <c:v>65.2</c:v>
                </c:pt>
                <c:pt idx="748">
                  <c:v>64.900000000000006</c:v>
                </c:pt>
                <c:pt idx="749">
                  <c:v>64.599999999999994</c:v>
                </c:pt>
                <c:pt idx="750">
                  <c:v>64.599999999999994</c:v>
                </c:pt>
                <c:pt idx="751">
                  <c:v>64.7</c:v>
                </c:pt>
                <c:pt idx="752">
                  <c:v>64.599999999999994</c:v>
                </c:pt>
                <c:pt idx="753">
                  <c:v>64.400000000000006</c:v>
                </c:pt>
                <c:pt idx="754">
                  <c:v>64.599999999999994</c:v>
                </c:pt>
                <c:pt idx="755">
                  <c:v>64.3</c:v>
                </c:pt>
                <c:pt idx="756">
                  <c:v>64.2</c:v>
                </c:pt>
                <c:pt idx="757">
                  <c:v>64.099999999999994</c:v>
                </c:pt>
                <c:pt idx="758">
                  <c:v>64.2</c:v>
                </c:pt>
                <c:pt idx="759">
                  <c:v>64.2</c:v>
                </c:pt>
                <c:pt idx="760">
                  <c:v>64.099999999999994</c:v>
                </c:pt>
                <c:pt idx="761">
                  <c:v>64</c:v>
                </c:pt>
                <c:pt idx="762">
                  <c:v>64</c:v>
                </c:pt>
                <c:pt idx="763">
                  <c:v>64.099999999999994</c:v>
                </c:pt>
                <c:pt idx="764">
                  <c:v>64.2</c:v>
                </c:pt>
                <c:pt idx="765">
                  <c:v>64.099999999999994</c:v>
                </c:pt>
                <c:pt idx="766">
                  <c:v>64.099999999999994</c:v>
                </c:pt>
                <c:pt idx="767">
                  <c:v>64</c:v>
                </c:pt>
                <c:pt idx="768">
                  <c:v>63.7</c:v>
                </c:pt>
                <c:pt idx="769">
                  <c:v>63.8</c:v>
                </c:pt>
                <c:pt idx="770">
                  <c:v>63.8</c:v>
                </c:pt>
                <c:pt idx="771">
                  <c:v>63.7</c:v>
                </c:pt>
                <c:pt idx="772">
                  <c:v>63.7</c:v>
                </c:pt>
                <c:pt idx="773">
                  <c:v>63.8</c:v>
                </c:pt>
                <c:pt idx="774">
                  <c:v>63.7</c:v>
                </c:pt>
                <c:pt idx="775">
                  <c:v>63.5</c:v>
                </c:pt>
                <c:pt idx="776">
                  <c:v>63.6</c:v>
                </c:pt>
                <c:pt idx="777">
                  <c:v>63.8</c:v>
                </c:pt>
                <c:pt idx="778">
                  <c:v>63.6</c:v>
                </c:pt>
                <c:pt idx="779">
                  <c:v>63.7</c:v>
                </c:pt>
                <c:pt idx="780">
                  <c:v>63.7</c:v>
                </c:pt>
                <c:pt idx="781">
                  <c:v>63.4</c:v>
                </c:pt>
                <c:pt idx="782">
                  <c:v>63.3</c:v>
                </c:pt>
                <c:pt idx="783">
                  <c:v>63.4</c:v>
                </c:pt>
                <c:pt idx="784">
                  <c:v>63.4</c:v>
                </c:pt>
                <c:pt idx="785">
                  <c:v>63.4</c:v>
                </c:pt>
                <c:pt idx="786">
                  <c:v>63.3</c:v>
                </c:pt>
                <c:pt idx="787">
                  <c:v>63.3</c:v>
                </c:pt>
                <c:pt idx="788">
                  <c:v>63.2</c:v>
                </c:pt>
                <c:pt idx="789">
                  <c:v>62.8</c:v>
                </c:pt>
                <c:pt idx="790">
                  <c:v>63</c:v>
                </c:pt>
                <c:pt idx="791">
                  <c:v>62.9</c:v>
                </c:pt>
                <c:pt idx="792">
                  <c:v>62.9</c:v>
                </c:pt>
                <c:pt idx="793">
                  <c:v>62.9</c:v>
                </c:pt>
                <c:pt idx="794">
                  <c:v>63.1</c:v>
                </c:pt>
                <c:pt idx="795">
                  <c:v>62.8</c:v>
                </c:pt>
                <c:pt idx="796">
                  <c:v>62.9</c:v>
                </c:pt>
                <c:pt idx="797">
                  <c:v>62.8</c:v>
                </c:pt>
                <c:pt idx="798">
                  <c:v>62.9</c:v>
                </c:pt>
                <c:pt idx="799">
                  <c:v>62.9</c:v>
                </c:pt>
                <c:pt idx="800">
                  <c:v>62.8</c:v>
                </c:pt>
                <c:pt idx="801">
                  <c:v>62.9</c:v>
                </c:pt>
                <c:pt idx="802">
                  <c:v>62.9</c:v>
                </c:pt>
                <c:pt idx="803">
                  <c:v>62.8</c:v>
                </c:pt>
                <c:pt idx="804">
                  <c:v>62.9</c:v>
                </c:pt>
                <c:pt idx="805">
                  <c:v>62.7</c:v>
                </c:pt>
                <c:pt idx="806">
                  <c:v>62.6</c:v>
                </c:pt>
                <c:pt idx="807">
                  <c:v>62.8</c:v>
                </c:pt>
                <c:pt idx="808">
                  <c:v>62.9</c:v>
                </c:pt>
                <c:pt idx="809">
                  <c:v>62.7</c:v>
                </c:pt>
                <c:pt idx="810">
                  <c:v>62.6</c:v>
                </c:pt>
                <c:pt idx="811">
                  <c:v>62.6</c:v>
                </c:pt>
                <c:pt idx="812">
                  <c:v>62.4</c:v>
                </c:pt>
                <c:pt idx="813">
                  <c:v>62.5</c:v>
                </c:pt>
                <c:pt idx="814">
                  <c:v>62.5</c:v>
                </c:pt>
                <c:pt idx="815">
                  <c:v>62.7</c:v>
                </c:pt>
                <c:pt idx="816">
                  <c:v>62.7</c:v>
                </c:pt>
                <c:pt idx="817">
                  <c:v>62.8</c:v>
                </c:pt>
                <c:pt idx="818">
                  <c:v>63</c:v>
                </c:pt>
                <c:pt idx="819">
                  <c:v>62.9</c:v>
                </c:pt>
                <c:pt idx="820">
                  <c:v>62.7</c:v>
                </c:pt>
                <c:pt idx="821">
                  <c:v>62.7</c:v>
                </c:pt>
                <c:pt idx="822">
                  <c:v>62.8</c:v>
                </c:pt>
                <c:pt idx="823">
                  <c:v>62.9</c:v>
                </c:pt>
                <c:pt idx="824">
                  <c:v>62.9</c:v>
                </c:pt>
                <c:pt idx="825">
                  <c:v>62.8</c:v>
                </c:pt>
                <c:pt idx="826">
                  <c:v>62.7</c:v>
                </c:pt>
                <c:pt idx="827">
                  <c:v>62.7</c:v>
                </c:pt>
                <c:pt idx="828">
                  <c:v>62.8</c:v>
                </c:pt>
                <c:pt idx="829">
                  <c:v>62.9</c:v>
                </c:pt>
                <c:pt idx="830">
                  <c:v>62.9</c:v>
                </c:pt>
                <c:pt idx="831">
                  <c:v>63</c:v>
                </c:pt>
                <c:pt idx="832">
                  <c:v>62.8</c:v>
                </c:pt>
                <c:pt idx="833">
                  <c:v>62.8</c:v>
                </c:pt>
                <c:pt idx="834">
                  <c:v>62.9</c:v>
                </c:pt>
                <c:pt idx="835">
                  <c:v>62.9</c:v>
                </c:pt>
                <c:pt idx="836">
                  <c:v>63.1</c:v>
                </c:pt>
                <c:pt idx="837">
                  <c:v>62.7</c:v>
                </c:pt>
                <c:pt idx="838">
                  <c:v>62.7</c:v>
                </c:pt>
                <c:pt idx="839">
                  <c:v>62.7</c:v>
                </c:pt>
                <c:pt idx="840">
                  <c:v>62.7</c:v>
                </c:pt>
                <c:pt idx="841">
                  <c:v>63</c:v>
                </c:pt>
                <c:pt idx="842">
                  <c:v>62.9</c:v>
                </c:pt>
                <c:pt idx="843">
                  <c:v>62.9</c:v>
                </c:pt>
                <c:pt idx="844">
                  <c:v>62.9</c:v>
                </c:pt>
                <c:pt idx="845">
                  <c:v>63</c:v>
                </c:pt>
                <c:pt idx="846">
                  <c:v>63</c:v>
                </c:pt>
                <c:pt idx="847">
                  <c:v>62.6</c:v>
                </c:pt>
                <c:pt idx="848">
                  <c:v>62.8</c:v>
                </c:pt>
                <c:pt idx="849">
                  <c:v>62.9</c:v>
                </c:pt>
                <c:pt idx="850">
                  <c:v>62.9</c:v>
                </c:pt>
                <c:pt idx="851">
                  <c:v>63</c:v>
                </c:pt>
                <c:pt idx="852">
                  <c:v>63.1</c:v>
                </c:pt>
                <c:pt idx="853">
                  <c:v>63.1</c:v>
                </c:pt>
                <c:pt idx="854">
                  <c:v>63</c:v>
                </c:pt>
                <c:pt idx="855">
                  <c:v>62.8</c:v>
                </c:pt>
                <c:pt idx="856">
                  <c:v>62.9</c:v>
                </c:pt>
                <c:pt idx="857">
                  <c:v>63</c:v>
                </c:pt>
                <c:pt idx="858">
                  <c:v>63.1</c:v>
                </c:pt>
                <c:pt idx="859">
                  <c:v>63.1</c:v>
                </c:pt>
                <c:pt idx="860">
                  <c:v>63.2</c:v>
                </c:pt>
                <c:pt idx="861">
                  <c:v>63.3</c:v>
                </c:pt>
                <c:pt idx="862">
                  <c:v>63.3</c:v>
                </c:pt>
                <c:pt idx="863">
                  <c:v>63.3</c:v>
                </c:pt>
                <c:pt idx="864">
                  <c:v>63.3</c:v>
                </c:pt>
                <c:pt idx="865">
                  <c:v>63.3</c:v>
                </c:pt>
                <c:pt idx="866">
                  <c:v>62.6</c:v>
                </c:pt>
                <c:pt idx="867">
                  <c:v>60.1</c:v>
                </c:pt>
                <c:pt idx="868">
                  <c:v>60.8</c:v>
                </c:pt>
                <c:pt idx="869">
                  <c:v>61.5</c:v>
                </c:pt>
                <c:pt idx="870">
                  <c:v>61.5</c:v>
                </c:pt>
                <c:pt idx="871">
                  <c:v>61.7</c:v>
                </c:pt>
                <c:pt idx="872">
                  <c:v>61.4</c:v>
                </c:pt>
                <c:pt idx="873">
                  <c:v>61.7</c:v>
                </c:pt>
                <c:pt idx="874">
                  <c:v>61.5</c:v>
                </c:pt>
                <c:pt idx="875">
                  <c:v>61.5</c:v>
                </c:pt>
                <c:pt idx="876">
                  <c:v>61.4</c:v>
                </c:pt>
                <c:pt idx="877">
                  <c:v>61.4</c:v>
                </c:pt>
                <c:pt idx="878">
                  <c:v>61.5</c:v>
                </c:pt>
                <c:pt idx="879">
                  <c:v>61.6</c:v>
                </c:pt>
                <c:pt idx="880">
                  <c:v>61.6</c:v>
                </c:pt>
                <c:pt idx="881">
                  <c:v>61.7</c:v>
                </c:pt>
                <c:pt idx="882">
                  <c:v>61.8</c:v>
                </c:pt>
                <c:pt idx="883">
                  <c:v>61.7</c:v>
                </c:pt>
                <c:pt idx="884">
                  <c:v>61.7</c:v>
                </c:pt>
                <c:pt idx="885">
                  <c:v>61.8</c:v>
                </c:pt>
                <c:pt idx="886">
                  <c:v>61.9</c:v>
                </c:pt>
                <c:pt idx="887">
                  <c:v>62</c:v>
                </c:pt>
                <c:pt idx="888">
                  <c:v>62.2</c:v>
                </c:pt>
                <c:pt idx="889">
                  <c:v>62.3</c:v>
                </c:pt>
                <c:pt idx="890">
                  <c:v>62.4</c:v>
                </c:pt>
                <c:pt idx="891">
                  <c:v>62.2</c:v>
                </c:pt>
                <c:pt idx="892">
                  <c:v>62.3</c:v>
                </c:pt>
                <c:pt idx="893">
                  <c:v>62.2</c:v>
                </c:pt>
                <c:pt idx="894">
                  <c:v>62.1</c:v>
                </c:pt>
                <c:pt idx="895">
                  <c:v>62.3</c:v>
                </c:pt>
                <c:pt idx="896">
                  <c:v>62.2</c:v>
                </c:pt>
                <c:pt idx="897">
                  <c:v>62.2</c:v>
                </c:pt>
                <c:pt idx="898">
                  <c:v>62.1</c:v>
                </c:pt>
                <c:pt idx="899">
                  <c:v>62.3</c:v>
                </c:pt>
                <c:pt idx="900">
                  <c:v>62.4</c:v>
                </c:pt>
                <c:pt idx="901">
                  <c:v>62.5</c:v>
                </c:pt>
                <c:pt idx="902">
                  <c:v>62.6</c:v>
                </c:pt>
                <c:pt idx="903">
                  <c:v>62.6</c:v>
                </c:pt>
                <c:pt idx="904">
                  <c:v>62.6</c:v>
                </c:pt>
                <c:pt idx="905">
                  <c:v>62.6</c:v>
                </c:pt>
                <c:pt idx="906">
                  <c:v>62.6</c:v>
                </c:pt>
                <c:pt idx="907">
                  <c:v>62.8</c:v>
                </c:pt>
                <c:pt idx="908">
                  <c:v>62.7</c:v>
                </c:pt>
                <c:pt idx="909">
                  <c:v>62.6</c:v>
                </c:pt>
                <c:pt idx="910">
                  <c:v>62.8</c:v>
                </c:pt>
                <c:pt idx="911">
                  <c:v>62.5</c:v>
                </c:pt>
                <c:pt idx="912">
                  <c:v>62.5</c:v>
                </c:pt>
                <c:pt idx="913">
                  <c:v>62.6</c:v>
                </c:pt>
                <c:pt idx="914">
                  <c:v>62.7</c:v>
                </c:pt>
                <c:pt idx="915">
                  <c:v>62.6</c:v>
                </c:pt>
                <c:pt idx="916">
                  <c:v>62.6</c:v>
                </c:pt>
                <c:pt idx="917">
                  <c:v>62.6</c:v>
                </c:pt>
                <c:pt idx="918">
                  <c:v>62.7</c:v>
                </c:pt>
                <c:pt idx="919">
                  <c:v>62.7</c:v>
                </c:pt>
                <c:pt idx="920">
                  <c:v>62.7</c:v>
                </c:pt>
                <c:pt idx="921">
                  <c:v>62.5</c:v>
                </c:pt>
                <c:pt idx="922">
                  <c:v>62.4</c:v>
                </c:pt>
                <c:pt idx="923">
                  <c:v>62.5</c:v>
                </c:pt>
                <c:pt idx="924">
                  <c:v>62.6</c:v>
                </c:pt>
                <c:pt idx="925">
                  <c:v>62.5</c:v>
                </c:pt>
                <c:pt idx="926">
                  <c:v>62.5</c:v>
                </c:pt>
                <c:pt idx="927">
                  <c:v>62.6</c:v>
                </c:pt>
                <c:pt idx="928">
                  <c:v>62.4</c:v>
                </c:pt>
                <c:pt idx="929">
                  <c:v>62.3</c:v>
                </c:pt>
                <c:pt idx="930">
                  <c:v>62.2</c:v>
                </c:pt>
                <c:pt idx="931">
                  <c:v>62.3</c:v>
                </c:pt>
                <c:pt idx="932">
                  <c:v>62.5</c:v>
                </c:pt>
                <c:pt idx="933">
                  <c:v>62.5</c:v>
                </c:pt>
                <c:pt idx="934">
                  <c:v>62.5</c:v>
                </c:pt>
                <c:pt idx="935">
                  <c:v>62.4</c:v>
                </c:pt>
                <c:pt idx="936">
                  <c:v>62.1</c:v>
                </c:pt>
                <c:pt idx="937">
                  <c:v>62</c:v>
                </c:pt>
                <c:pt idx="938">
                  <c:v>61.9</c:v>
                </c:pt>
                <c:pt idx="939">
                  <c:v>61.8</c:v>
                </c:pt>
              </c:numCache>
            </c:numRef>
          </c:val>
          <c:smooth val="0"/>
          <c:extLst>
            <c:ext xmlns:c16="http://schemas.microsoft.com/office/drawing/2014/chart" uri="{C3380CC4-5D6E-409C-BE32-E72D297353CC}">
              <c16:uniqueId val="{00000000-7650-4F22-B332-86598956745D}"/>
            </c:ext>
          </c:extLst>
        </c:ser>
        <c:ser>
          <c:idx val="1"/>
          <c:order val="1"/>
          <c:tx>
            <c:strRef>
              <c:f>LFPR!$E$12</c:f>
              <c:strCache>
                <c:ptCount val="1"/>
                <c:pt idx="0">
                  <c:v>WA</c:v>
                </c:pt>
              </c:strCache>
            </c:strRef>
          </c:tx>
          <c:spPr>
            <a:ln w="28575" cap="rnd">
              <a:solidFill>
                <a:schemeClr val="accent5"/>
              </a:solidFill>
              <a:round/>
            </a:ln>
            <a:effectLst/>
          </c:spPr>
          <c:marker>
            <c:symbol val="none"/>
          </c:marker>
          <c:cat>
            <c:numRef>
              <c:f>LFPR!$B$13:$B$952</c:f>
              <c:numCache>
                <c:formatCode>General</c:formatCode>
                <c:ptCount val="940"/>
                <c:pt idx="0">
                  <c:v>1948</c:v>
                </c:pt>
                <c:pt idx="1">
                  <c:v>1948</c:v>
                </c:pt>
                <c:pt idx="2">
                  <c:v>1948</c:v>
                </c:pt>
                <c:pt idx="3">
                  <c:v>1948</c:v>
                </c:pt>
                <c:pt idx="4">
                  <c:v>1948</c:v>
                </c:pt>
                <c:pt idx="5">
                  <c:v>1948</c:v>
                </c:pt>
                <c:pt idx="6">
                  <c:v>1948</c:v>
                </c:pt>
                <c:pt idx="7">
                  <c:v>1948</c:v>
                </c:pt>
                <c:pt idx="8">
                  <c:v>1948</c:v>
                </c:pt>
                <c:pt idx="9">
                  <c:v>1948</c:v>
                </c:pt>
                <c:pt idx="10">
                  <c:v>1948</c:v>
                </c:pt>
                <c:pt idx="11">
                  <c:v>1948</c:v>
                </c:pt>
                <c:pt idx="12">
                  <c:v>1949</c:v>
                </c:pt>
                <c:pt idx="13">
                  <c:v>1949</c:v>
                </c:pt>
                <c:pt idx="14">
                  <c:v>1949</c:v>
                </c:pt>
                <c:pt idx="15">
                  <c:v>1949</c:v>
                </c:pt>
                <c:pt idx="16">
                  <c:v>1949</c:v>
                </c:pt>
                <c:pt idx="17">
                  <c:v>1949</c:v>
                </c:pt>
                <c:pt idx="18">
                  <c:v>1949</c:v>
                </c:pt>
                <c:pt idx="19">
                  <c:v>1949</c:v>
                </c:pt>
                <c:pt idx="20">
                  <c:v>1949</c:v>
                </c:pt>
                <c:pt idx="21">
                  <c:v>1949</c:v>
                </c:pt>
                <c:pt idx="22">
                  <c:v>1949</c:v>
                </c:pt>
                <c:pt idx="23">
                  <c:v>1949</c:v>
                </c:pt>
                <c:pt idx="24">
                  <c:v>1950</c:v>
                </c:pt>
                <c:pt idx="25">
                  <c:v>1950</c:v>
                </c:pt>
                <c:pt idx="26">
                  <c:v>1950</c:v>
                </c:pt>
                <c:pt idx="27">
                  <c:v>1950</c:v>
                </c:pt>
                <c:pt idx="28">
                  <c:v>1950</c:v>
                </c:pt>
                <c:pt idx="29">
                  <c:v>1950</c:v>
                </c:pt>
                <c:pt idx="30">
                  <c:v>1950</c:v>
                </c:pt>
                <c:pt idx="31">
                  <c:v>1950</c:v>
                </c:pt>
                <c:pt idx="32">
                  <c:v>1950</c:v>
                </c:pt>
                <c:pt idx="33">
                  <c:v>1950</c:v>
                </c:pt>
                <c:pt idx="34">
                  <c:v>1950</c:v>
                </c:pt>
                <c:pt idx="35">
                  <c:v>1950</c:v>
                </c:pt>
                <c:pt idx="36">
                  <c:v>1951</c:v>
                </c:pt>
                <c:pt idx="37">
                  <c:v>1951</c:v>
                </c:pt>
                <c:pt idx="38">
                  <c:v>1951</c:v>
                </c:pt>
                <c:pt idx="39">
                  <c:v>1951</c:v>
                </c:pt>
                <c:pt idx="40">
                  <c:v>1951</c:v>
                </c:pt>
                <c:pt idx="41">
                  <c:v>1951</c:v>
                </c:pt>
                <c:pt idx="42">
                  <c:v>1951</c:v>
                </c:pt>
                <c:pt idx="43">
                  <c:v>1951</c:v>
                </c:pt>
                <c:pt idx="44">
                  <c:v>1951</c:v>
                </c:pt>
                <c:pt idx="45">
                  <c:v>1951</c:v>
                </c:pt>
                <c:pt idx="46">
                  <c:v>1951</c:v>
                </c:pt>
                <c:pt idx="47">
                  <c:v>1951</c:v>
                </c:pt>
                <c:pt idx="48">
                  <c:v>1952</c:v>
                </c:pt>
                <c:pt idx="49">
                  <c:v>1952</c:v>
                </c:pt>
                <c:pt idx="50">
                  <c:v>1952</c:v>
                </c:pt>
                <c:pt idx="51">
                  <c:v>1952</c:v>
                </c:pt>
                <c:pt idx="52">
                  <c:v>1952</c:v>
                </c:pt>
                <c:pt idx="53">
                  <c:v>1952</c:v>
                </c:pt>
                <c:pt idx="54">
                  <c:v>1952</c:v>
                </c:pt>
                <c:pt idx="55">
                  <c:v>1952</c:v>
                </c:pt>
                <c:pt idx="56">
                  <c:v>1952</c:v>
                </c:pt>
                <c:pt idx="57">
                  <c:v>1952</c:v>
                </c:pt>
                <c:pt idx="58">
                  <c:v>1952</c:v>
                </c:pt>
                <c:pt idx="59">
                  <c:v>1952</c:v>
                </c:pt>
                <c:pt idx="60">
                  <c:v>1953</c:v>
                </c:pt>
                <c:pt idx="61">
                  <c:v>1953</c:v>
                </c:pt>
                <c:pt idx="62">
                  <c:v>1953</c:v>
                </c:pt>
                <c:pt idx="63">
                  <c:v>1953</c:v>
                </c:pt>
                <c:pt idx="64">
                  <c:v>1953</c:v>
                </c:pt>
                <c:pt idx="65">
                  <c:v>1953</c:v>
                </c:pt>
                <c:pt idx="66">
                  <c:v>1953</c:v>
                </c:pt>
                <c:pt idx="67">
                  <c:v>1953</c:v>
                </c:pt>
                <c:pt idx="68">
                  <c:v>1953</c:v>
                </c:pt>
                <c:pt idx="69">
                  <c:v>1953</c:v>
                </c:pt>
                <c:pt idx="70">
                  <c:v>1953</c:v>
                </c:pt>
                <c:pt idx="71">
                  <c:v>1953</c:v>
                </c:pt>
                <c:pt idx="72">
                  <c:v>1954</c:v>
                </c:pt>
                <c:pt idx="73">
                  <c:v>1954</c:v>
                </c:pt>
                <c:pt idx="74">
                  <c:v>1954</c:v>
                </c:pt>
                <c:pt idx="75">
                  <c:v>1954</c:v>
                </c:pt>
                <c:pt idx="76">
                  <c:v>1954</c:v>
                </c:pt>
                <c:pt idx="77">
                  <c:v>1954</c:v>
                </c:pt>
                <c:pt idx="78">
                  <c:v>1954</c:v>
                </c:pt>
                <c:pt idx="79">
                  <c:v>1954</c:v>
                </c:pt>
                <c:pt idx="80">
                  <c:v>1954</c:v>
                </c:pt>
                <c:pt idx="81">
                  <c:v>1954</c:v>
                </c:pt>
                <c:pt idx="82">
                  <c:v>1954</c:v>
                </c:pt>
                <c:pt idx="83">
                  <c:v>1954</c:v>
                </c:pt>
                <c:pt idx="84">
                  <c:v>1955</c:v>
                </c:pt>
                <c:pt idx="85">
                  <c:v>1955</c:v>
                </c:pt>
                <c:pt idx="86">
                  <c:v>1955</c:v>
                </c:pt>
                <c:pt idx="87">
                  <c:v>1955</c:v>
                </c:pt>
                <c:pt idx="88">
                  <c:v>1955</c:v>
                </c:pt>
                <c:pt idx="89">
                  <c:v>1955</c:v>
                </c:pt>
                <c:pt idx="90">
                  <c:v>1955</c:v>
                </c:pt>
                <c:pt idx="91">
                  <c:v>1955</c:v>
                </c:pt>
                <c:pt idx="92">
                  <c:v>1955</c:v>
                </c:pt>
                <c:pt idx="93">
                  <c:v>1955</c:v>
                </c:pt>
                <c:pt idx="94">
                  <c:v>1955</c:v>
                </c:pt>
                <c:pt idx="95">
                  <c:v>1955</c:v>
                </c:pt>
                <c:pt idx="96">
                  <c:v>1956</c:v>
                </c:pt>
                <c:pt idx="97">
                  <c:v>1956</c:v>
                </c:pt>
                <c:pt idx="98">
                  <c:v>1956</c:v>
                </c:pt>
                <c:pt idx="99">
                  <c:v>1956</c:v>
                </c:pt>
                <c:pt idx="100">
                  <c:v>1956</c:v>
                </c:pt>
                <c:pt idx="101">
                  <c:v>1956</c:v>
                </c:pt>
                <c:pt idx="102">
                  <c:v>1956</c:v>
                </c:pt>
                <c:pt idx="103">
                  <c:v>1956</c:v>
                </c:pt>
                <c:pt idx="104">
                  <c:v>1956</c:v>
                </c:pt>
                <c:pt idx="105">
                  <c:v>1956</c:v>
                </c:pt>
                <c:pt idx="106">
                  <c:v>1956</c:v>
                </c:pt>
                <c:pt idx="107">
                  <c:v>1956</c:v>
                </c:pt>
                <c:pt idx="108">
                  <c:v>1957</c:v>
                </c:pt>
                <c:pt idx="109">
                  <c:v>1957</c:v>
                </c:pt>
                <c:pt idx="110">
                  <c:v>1957</c:v>
                </c:pt>
                <c:pt idx="111">
                  <c:v>1957</c:v>
                </c:pt>
                <c:pt idx="112">
                  <c:v>1957</c:v>
                </c:pt>
                <c:pt idx="113">
                  <c:v>1957</c:v>
                </c:pt>
                <c:pt idx="114">
                  <c:v>1957</c:v>
                </c:pt>
                <c:pt idx="115">
                  <c:v>1957</c:v>
                </c:pt>
                <c:pt idx="116">
                  <c:v>1957</c:v>
                </c:pt>
                <c:pt idx="117">
                  <c:v>1957</c:v>
                </c:pt>
                <c:pt idx="118">
                  <c:v>1957</c:v>
                </c:pt>
                <c:pt idx="119">
                  <c:v>1957</c:v>
                </c:pt>
                <c:pt idx="120">
                  <c:v>1958</c:v>
                </c:pt>
                <c:pt idx="121">
                  <c:v>1958</c:v>
                </c:pt>
                <c:pt idx="122">
                  <c:v>1958</c:v>
                </c:pt>
                <c:pt idx="123">
                  <c:v>1958</c:v>
                </c:pt>
                <c:pt idx="124">
                  <c:v>1958</c:v>
                </c:pt>
                <c:pt idx="125">
                  <c:v>1958</c:v>
                </c:pt>
                <c:pt idx="126">
                  <c:v>1958</c:v>
                </c:pt>
                <c:pt idx="127">
                  <c:v>1958</c:v>
                </c:pt>
                <c:pt idx="128">
                  <c:v>1958</c:v>
                </c:pt>
                <c:pt idx="129">
                  <c:v>1958</c:v>
                </c:pt>
                <c:pt idx="130">
                  <c:v>1958</c:v>
                </c:pt>
                <c:pt idx="131">
                  <c:v>1958</c:v>
                </c:pt>
                <c:pt idx="132">
                  <c:v>1959</c:v>
                </c:pt>
                <c:pt idx="133">
                  <c:v>1959</c:v>
                </c:pt>
                <c:pt idx="134">
                  <c:v>1959</c:v>
                </c:pt>
                <c:pt idx="135">
                  <c:v>1959</c:v>
                </c:pt>
                <c:pt idx="136">
                  <c:v>1959</c:v>
                </c:pt>
                <c:pt idx="137">
                  <c:v>1959</c:v>
                </c:pt>
                <c:pt idx="138">
                  <c:v>1959</c:v>
                </c:pt>
                <c:pt idx="139">
                  <c:v>1959</c:v>
                </c:pt>
                <c:pt idx="140">
                  <c:v>1959</c:v>
                </c:pt>
                <c:pt idx="141">
                  <c:v>1959</c:v>
                </c:pt>
                <c:pt idx="142">
                  <c:v>1959</c:v>
                </c:pt>
                <c:pt idx="143">
                  <c:v>1959</c:v>
                </c:pt>
                <c:pt idx="144">
                  <c:v>1960</c:v>
                </c:pt>
                <c:pt idx="145">
                  <c:v>1960</c:v>
                </c:pt>
                <c:pt idx="146">
                  <c:v>1960</c:v>
                </c:pt>
                <c:pt idx="147">
                  <c:v>1960</c:v>
                </c:pt>
                <c:pt idx="148">
                  <c:v>1960</c:v>
                </c:pt>
                <c:pt idx="149">
                  <c:v>1960</c:v>
                </c:pt>
                <c:pt idx="150">
                  <c:v>1960</c:v>
                </c:pt>
                <c:pt idx="151">
                  <c:v>1960</c:v>
                </c:pt>
                <c:pt idx="152">
                  <c:v>1960</c:v>
                </c:pt>
                <c:pt idx="153">
                  <c:v>1960</c:v>
                </c:pt>
                <c:pt idx="154">
                  <c:v>1960</c:v>
                </c:pt>
                <c:pt idx="155">
                  <c:v>1960</c:v>
                </c:pt>
                <c:pt idx="156">
                  <c:v>1961</c:v>
                </c:pt>
                <c:pt idx="157">
                  <c:v>1961</c:v>
                </c:pt>
                <c:pt idx="158">
                  <c:v>1961</c:v>
                </c:pt>
                <c:pt idx="159">
                  <c:v>1961</c:v>
                </c:pt>
                <c:pt idx="160">
                  <c:v>1961</c:v>
                </c:pt>
                <c:pt idx="161">
                  <c:v>1961</c:v>
                </c:pt>
                <c:pt idx="162">
                  <c:v>1961</c:v>
                </c:pt>
                <c:pt idx="163">
                  <c:v>1961</c:v>
                </c:pt>
                <c:pt idx="164">
                  <c:v>1961</c:v>
                </c:pt>
                <c:pt idx="165">
                  <c:v>1961</c:v>
                </c:pt>
                <c:pt idx="166">
                  <c:v>1961</c:v>
                </c:pt>
                <c:pt idx="167">
                  <c:v>1961</c:v>
                </c:pt>
                <c:pt idx="168">
                  <c:v>1962</c:v>
                </c:pt>
                <c:pt idx="169">
                  <c:v>1962</c:v>
                </c:pt>
                <c:pt idx="170">
                  <c:v>1962</c:v>
                </c:pt>
                <c:pt idx="171">
                  <c:v>1962</c:v>
                </c:pt>
                <c:pt idx="172">
                  <c:v>1962</c:v>
                </c:pt>
                <c:pt idx="173">
                  <c:v>1962</c:v>
                </c:pt>
                <c:pt idx="174">
                  <c:v>1962</c:v>
                </c:pt>
                <c:pt idx="175">
                  <c:v>1962</c:v>
                </c:pt>
                <c:pt idx="176">
                  <c:v>1962</c:v>
                </c:pt>
                <c:pt idx="177">
                  <c:v>1962</c:v>
                </c:pt>
                <c:pt idx="178">
                  <c:v>1962</c:v>
                </c:pt>
                <c:pt idx="179">
                  <c:v>1962</c:v>
                </c:pt>
                <c:pt idx="180">
                  <c:v>1963</c:v>
                </c:pt>
                <c:pt idx="181">
                  <c:v>1963</c:v>
                </c:pt>
                <c:pt idx="182">
                  <c:v>1963</c:v>
                </c:pt>
                <c:pt idx="183">
                  <c:v>1963</c:v>
                </c:pt>
                <c:pt idx="184">
                  <c:v>1963</c:v>
                </c:pt>
                <c:pt idx="185">
                  <c:v>1963</c:v>
                </c:pt>
                <c:pt idx="186">
                  <c:v>1963</c:v>
                </c:pt>
                <c:pt idx="187">
                  <c:v>1963</c:v>
                </c:pt>
                <c:pt idx="188">
                  <c:v>1963</c:v>
                </c:pt>
                <c:pt idx="189">
                  <c:v>1963</c:v>
                </c:pt>
                <c:pt idx="190">
                  <c:v>1963</c:v>
                </c:pt>
                <c:pt idx="191">
                  <c:v>1963</c:v>
                </c:pt>
                <c:pt idx="192">
                  <c:v>1964</c:v>
                </c:pt>
                <c:pt idx="193">
                  <c:v>1964</c:v>
                </c:pt>
                <c:pt idx="194">
                  <c:v>1964</c:v>
                </c:pt>
                <c:pt idx="195">
                  <c:v>1964</c:v>
                </c:pt>
                <c:pt idx="196">
                  <c:v>1964</c:v>
                </c:pt>
                <c:pt idx="197">
                  <c:v>1964</c:v>
                </c:pt>
                <c:pt idx="198">
                  <c:v>1964</c:v>
                </c:pt>
                <c:pt idx="199">
                  <c:v>1964</c:v>
                </c:pt>
                <c:pt idx="200">
                  <c:v>1964</c:v>
                </c:pt>
                <c:pt idx="201">
                  <c:v>1964</c:v>
                </c:pt>
                <c:pt idx="202">
                  <c:v>1964</c:v>
                </c:pt>
                <c:pt idx="203">
                  <c:v>1964</c:v>
                </c:pt>
                <c:pt idx="204">
                  <c:v>1965</c:v>
                </c:pt>
                <c:pt idx="205">
                  <c:v>1965</c:v>
                </c:pt>
                <c:pt idx="206">
                  <c:v>1965</c:v>
                </c:pt>
                <c:pt idx="207">
                  <c:v>1965</c:v>
                </c:pt>
                <c:pt idx="208">
                  <c:v>1965</c:v>
                </c:pt>
                <c:pt idx="209">
                  <c:v>1965</c:v>
                </c:pt>
                <c:pt idx="210">
                  <c:v>1965</c:v>
                </c:pt>
                <c:pt idx="211">
                  <c:v>1965</c:v>
                </c:pt>
                <c:pt idx="212">
                  <c:v>1965</c:v>
                </c:pt>
                <c:pt idx="213">
                  <c:v>1965</c:v>
                </c:pt>
                <c:pt idx="214">
                  <c:v>1965</c:v>
                </c:pt>
                <c:pt idx="215">
                  <c:v>1965</c:v>
                </c:pt>
                <c:pt idx="216">
                  <c:v>1966</c:v>
                </c:pt>
                <c:pt idx="217">
                  <c:v>1966</c:v>
                </c:pt>
                <c:pt idx="218">
                  <c:v>1966</c:v>
                </c:pt>
                <c:pt idx="219">
                  <c:v>1966</c:v>
                </c:pt>
                <c:pt idx="220">
                  <c:v>1966</c:v>
                </c:pt>
                <c:pt idx="221">
                  <c:v>1966</c:v>
                </c:pt>
                <c:pt idx="222">
                  <c:v>1966</c:v>
                </c:pt>
                <c:pt idx="223">
                  <c:v>1966</c:v>
                </c:pt>
                <c:pt idx="224">
                  <c:v>1966</c:v>
                </c:pt>
                <c:pt idx="225">
                  <c:v>1966</c:v>
                </c:pt>
                <c:pt idx="226">
                  <c:v>1966</c:v>
                </c:pt>
                <c:pt idx="227">
                  <c:v>1966</c:v>
                </c:pt>
                <c:pt idx="228">
                  <c:v>1967</c:v>
                </c:pt>
                <c:pt idx="229">
                  <c:v>1967</c:v>
                </c:pt>
                <c:pt idx="230">
                  <c:v>1967</c:v>
                </c:pt>
                <c:pt idx="231">
                  <c:v>1967</c:v>
                </c:pt>
                <c:pt idx="232">
                  <c:v>1967</c:v>
                </c:pt>
                <c:pt idx="233">
                  <c:v>1967</c:v>
                </c:pt>
                <c:pt idx="234">
                  <c:v>1967</c:v>
                </c:pt>
                <c:pt idx="235">
                  <c:v>1967</c:v>
                </c:pt>
                <c:pt idx="236">
                  <c:v>1967</c:v>
                </c:pt>
                <c:pt idx="237">
                  <c:v>1967</c:v>
                </c:pt>
                <c:pt idx="238">
                  <c:v>1967</c:v>
                </c:pt>
                <c:pt idx="239">
                  <c:v>1967</c:v>
                </c:pt>
                <c:pt idx="240">
                  <c:v>1968</c:v>
                </c:pt>
                <c:pt idx="241">
                  <c:v>1968</c:v>
                </c:pt>
                <c:pt idx="242">
                  <c:v>1968</c:v>
                </c:pt>
                <c:pt idx="243">
                  <c:v>1968</c:v>
                </c:pt>
                <c:pt idx="244">
                  <c:v>1968</c:v>
                </c:pt>
                <c:pt idx="245">
                  <c:v>1968</c:v>
                </c:pt>
                <c:pt idx="246">
                  <c:v>1968</c:v>
                </c:pt>
                <c:pt idx="247">
                  <c:v>1968</c:v>
                </c:pt>
                <c:pt idx="248">
                  <c:v>1968</c:v>
                </c:pt>
                <c:pt idx="249">
                  <c:v>1968</c:v>
                </c:pt>
                <c:pt idx="250">
                  <c:v>1968</c:v>
                </c:pt>
                <c:pt idx="251">
                  <c:v>1968</c:v>
                </c:pt>
                <c:pt idx="252">
                  <c:v>1969</c:v>
                </c:pt>
                <c:pt idx="253">
                  <c:v>1969</c:v>
                </c:pt>
                <c:pt idx="254">
                  <c:v>1969</c:v>
                </c:pt>
                <c:pt idx="255">
                  <c:v>1969</c:v>
                </c:pt>
                <c:pt idx="256">
                  <c:v>1969</c:v>
                </c:pt>
                <c:pt idx="257">
                  <c:v>1969</c:v>
                </c:pt>
                <c:pt idx="258">
                  <c:v>1969</c:v>
                </c:pt>
                <c:pt idx="259">
                  <c:v>1969</c:v>
                </c:pt>
                <c:pt idx="260">
                  <c:v>1969</c:v>
                </c:pt>
                <c:pt idx="261">
                  <c:v>1969</c:v>
                </c:pt>
                <c:pt idx="262">
                  <c:v>1969</c:v>
                </c:pt>
                <c:pt idx="263">
                  <c:v>1969</c:v>
                </c:pt>
                <c:pt idx="264">
                  <c:v>1970</c:v>
                </c:pt>
                <c:pt idx="265">
                  <c:v>1970</c:v>
                </c:pt>
                <c:pt idx="266">
                  <c:v>1970</c:v>
                </c:pt>
                <c:pt idx="267">
                  <c:v>1970</c:v>
                </c:pt>
                <c:pt idx="268">
                  <c:v>1970</c:v>
                </c:pt>
                <c:pt idx="269">
                  <c:v>1970</c:v>
                </c:pt>
                <c:pt idx="270">
                  <c:v>1970</c:v>
                </c:pt>
                <c:pt idx="271">
                  <c:v>1970</c:v>
                </c:pt>
                <c:pt idx="272">
                  <c:v>1970</c:v>
                </c:pt>
                <c:pt idx="273">
                  <c:v>1970</c:v>
                </c:pt>
                <c:pt idx="274">
                  <c:v>1970</c:v>
                </c:pt>
                <c:pt idx="275">
                  <c:v>1970</c:v>
                </c:pt>
                <c:pt idx="276">
                  <c:v>1971</c:v>
                </c:pt>
                <c:pt idx="277">
                  <c:v>1971</c:v>
                </c:pt>
                <c:pt idx="278">
                  <c:v>1971</c:v>
                </c:pt>
                <c:pt idx="279">
                  <c:v>1971</c:v>
                </c:pt>
                <c:pt idx="280">
                  <c:v>1971</c:v>
                </c:pt>
                <c:pt idx="281">
                  <c:v>1971</c:v>
                </c:pt>
                <c:pt idx="282">
                  <c:v>1971</c:v>
                </c:pt>
                <c:pt idx="283">
                  <c:v>1971</c:v>
                </c:pt>
                <c:pt idx="284">
                  <c:v>1971</c:v>
                </c:pt>
                <c:pt idx="285">
                  <c:v>1971</c:v>
                </c:pt>
                <c:pt idx="286">
                  <c:v>1971</c:v>
                </c:pt>
                <c:pt idx="287">
                  <c:v>1971</c:v>
                </c:pt>
                <c:pt idx="288">
                  <c:v>1972</c:v>
                </c:pt>
                <c:pt idx="289">
                  <c:v>1972</c:v>
                </c:pt>
                <c:pt idx="290">
                  <c:v>1972</c:v>
                </c:pt>
                <c:pt idx="291">
                  <c:v>1972</c:v>
                </c:pt>
                <c:pt idx="292">
                  <c:v>1972</c:v>
                </c:pt>
                <c:pt idx="293">
                  <c:v>1972</c:v>
                </c:pt>
                <c:pt idx="294">
                  <c:v>1972</c:v>
                </c:pt>
                <c:pt idx="295">
                  <c:v>1972</c:v>
                </c:pt>
                <c:pt idx="296">
                  <c:v>1972</c:v>
                </c:pt>
                <c:pt idx="297">
                  <c:v>1972</c:v>
                </c:pt>
                <c:pt idx="298">
                  <c:v>1972</c:v>
                </c:pt>
                <c:pt idx="299">
                  <c:v>1972</c:v>
                </c:pt>
                <c:pt idx="300">
                  <c:v>1973</c:v>
                </c:pt>
                <c:pt idx="301">
                  <c:v>1973</c:v>
                </c:pt>
                <c:pt idx="302">
                  <c:v>1973</c:v>
                </c:pt>
                <c:pt idx="303">
                  <c:v>1973</c:v>
                </c:pt>
                <c:pt idx="304">
                  <c:v>1973</c:v>
                </c:pt>
                <c:pt idx="305">
                  <c:v>1973</c:v>
                </c:pt>
                <c:pt idx="306">
                  <c:v>1973</c:v>
                </c:pt>
                <c:pt idx="307">
                  <c:v>1973</c:v>
                </c:pt>
                <c:pt idx="308">
                  <c:v>1973</c:v>
                </c:pt>
                <c:pt idx="309">
                  <c:v>1973</c:v>
                </c:pt>
                <c:pt idx="310">
                  <c:v>1973</c:v>
                </c:pt>
                <c:pt idx="311">
                  <c:v>1973</c:v>
                </c:pt>
                <c:pt idx="312">
                  <c:v>1974</c:v>
                </c:pt>
                <c:pt idx="313">
                  <c:v>1974</c:v>
                </c:pt>
                <c:pt idx="314">
                  <c:v>1974</c:v>
                </c:pt>
                <c:pt idx="315">
                  <c:v>1974</c:v>
                </c:pt>
                <c:pt idx="316">
                  <c:v>1974</c:v>
                </c:pt>
                <c:pt idx="317">
                  <c:v>1974</c:v>
                </c:pt>
                <c:pt idx="318">
                  <c:v>1974</c:v>
                </c:pt>
                <c:pt idx="319">
                  <c:v>1974</c:v>
                </c:pt>
                <c:pt idx="320">
                  <c:v>1974</c:v>
                </c:pt>
                <c:pt idx="321">
                  <c:v>1974</c:v>
                </c:pt>
                <c:pt idx="322">
                  <c:v>1974</c:v>
                </c:pt>
                <c:pt idx="323">
                  <c:v>1974</c:v>
                </c:pt>
                <c:pt idx="324">
                  <c:v>1975</c:v>
                </c:pt>
                <c:pt idx="325">
                  <c:v>1975</c:v>
                </c:pt>
                <c:pt idx="326">
                  <c:v>1975</c:v>
                </c:pt>
                <c:pt idx="327">
                  <c:v>1975</c:v>
                </c:pt>
                <c:pt idx="328">
                  <c:v>1975</c:v>
                </c:pt>
                <c:pt idx="329">
                  <c:v>1975</c:v>
                </c:pt>
                <c:pt idx="330">
                  <c:v>1975</c:v>
                </c:pt>
                <c:pt idx="331">
                  <c:v>1975</c:v>
                </c:pt>
                <c:pt idx="332">
                  <c:v>1975</c:v>
                </c:pt>
                <c:pt idx="333">
                  <c:v>1975</c:v>
                </c:pt>
                <c:pt idx="334">
                  <c:v>1975</c:v>
                </c:pt>
                <c:pt idx="335">
                  <c:v>1975</c:v>
                </c:pt>
                <c:pt idx="336">
                  <c:v>1976</c:v>
                </c:pt>
                <c:pt idx="337">
                  <c:v>1976</c:v>
                </c:pt>
                <c:pt idx="338">
                  <c:v>1976</c:v>
                </c:pt>
                <c:pt idx="339">
                  <c:v>1976</c:v>
                </c:pt>
                <c:pt idx="340">
                  <c:v>1976</c:v>
                </c:pt>
                <c:pt idx="341">
                  <c:v>1976</c:v>
                </c:pt>
                <c:pt idx="342">
                  <c:v>1976</c:v>
                </c:pt>
                <c:pt idx="343">
                  <c:v>1976</c:v>
                </c:pt>
                <c:pt idx="344">
                  <c:v>1976</c:v>
                </c:pt>
                <c:pt idx="345">
                  <c:v>1976</c:v>
                </c:pt>
                <c:pt idx="346">
                  <c:v>1976</c:v>
                </c:pt>
                <c:pt idx="347">
                  <c:v>1976</c:v>
                </c:pt>
                <c:pt idx="348">
                  <c:v>1977</c:v>
                </c:pt>
                <c:pt idx="349">
                  <c:v>1977</c:v>
                </c:pt>
                <c:pt idx="350">
                  <c:v>1977</c:v>
                </c:pt>
                <c:pt idx="351">
                  <c:v>1977</c:v>
                </c:pt>
                <c:pt idx="352">
                  <c:v>1977</c:v>
                </c:pt>
                <c:pt idx="353">
                  <c:v>1977</c:v>
                </c:pt>
                <c:pt idx="354">
                  <c:v>1977</c:v>
                </c:pt>
                <c:pt idx="355">
                  <c:v>1977</c:v>
                </c:pt>
                <c:pt idx="356">
                  <c:v>1977</c:v>
                </c:pt>
                <c:pt idx="357">
                  <c:v>1977</c:v>
                </c:pt>
                <c:pt idx="358">
                  <c:v>1977</c:v>
                </c:pt>
                <c:pt idx="359">
                  <c:v>1977</c:v>
                </c:pt>
                <c:pt idx="360">
                  <c:v>1978</c:v>
                </c:pt>
                <c:pt idx="361">
                  <c:v>1978</c:v>
                </c:pt>
                <c:pt idx="362">
                  <c:v>1978</c:v>
                </c:pt>
                <c:pt idx="363">
                  <c:v>1978</c:v>
                </c:pt>
                <c:pt idx="364">
                  <c:v>1978</c:v>
                </c:pt>
                <c:pt idx="365">
                  <c:v>1978</c:v>
                </c:pt>
                <c:pt idx="366">
                  <c:v>1978</c:v>
                </c:pt>
                <c:pt idx="367">
                  <c:v>1978</c:v>
                </c:pt>
                <c:pt idx="368">
                  <c:v>1978</c:v>
                </c:pt>
                <c:pt idx="369">
                  <c:v>1978</c:v>
                </c:pt>
                <c:pt idx="370">
                  <c:v>1978</c:v>
                </c:pt>
                <c:pt idx="371">
                  <c:v>1978</c:v>
                </c:pt>
                <c:pt idx="372">
                  <c:v>1979</c:v>
                </c:pt>
                <c:pt idx="373">
                  <c:v>1979</c:v>
                </c:pt>
                <c:pt idx="374">
                  <c:v>1979</c:v>
                </c:pt>
                <c:pt idx="375">
                  <c:v>1979</c:v>
                </c:pt>
                <c:pt idx="376">
                  <c:v>1979</c:v>
                </c:pt>
                <c:pt idx="377">
                  <c:v>1979</c:v>
                </c:pt>
                <c:pt idx="378">
                  <c:v>1979</c:v>
                </c:pt>
                <c:pt idx="379">
                  <c:v>1979</c:v>
                </c:pt>
                <c:pt idx="380">
                  <c:v>1979</c:v>
                </c:pt>
                <c:pt idx="381">
                  <c:v>1979</c:v>
                </c:pt>
                <c:pt idx="382">
                  <c:v>1979</c:v>
                </c:pt>
                <c:pt idx="383">
                  <c:v>1979</c:v>
                </c:pt>
                <c:pt idx="384">
                  <c:v>1980</c:v>
                </c:pt>
                <c:pt idx="385">
                  <c:v>1980</c:v>
                </c:pt>
                <c:pt idx="386">
                  <c:v>1980</c:v>
                </c:pt>
                <c:pt idx="387">
                  <c:v>1980</c:v>
                </c:pt>
                <c:pt idx="388">
                  <c:v>1980</c:v>
                </c:pt>
                <c:pt idx="389">
                  <c:v>1980</c:v>
                </c:pt>
                <c:pt idx="390">
                  <c:v>1980</c:v>
                </c:pt>
                <c:pt idx="391">
                  <c:v>1980</c:v>
                </c:pt>
                <c:pt idx="392">
                  <c:v>1980</c:v>
                </c:pt>
                <c:pt idx="393">
                  <c:v>1980</c:v>
                </c:pt>
                <c:pt idx="394">
                  <c:v>1980</c:v>
                </c:pt>
                <c:pt idx="395">
                  <c:v>1980</c:v>
                </c:pt>
                <c:pt idx="396">
                  <c:v>1981</c:v>
                </c:pt>
                <c:pt idx="397">
                  <c:v>1981</c:v>
                </c:pt>
                <c:pt idx="398">
                  <c:v>1981</c:v>
                </c:pt>
                <c:pt idx="399">
                  <c:v>1981</c:v>
                </c:pt>
                <c:pt idx="400">
                  <c:v>1981</c:v>
                </c:pt>
                <c:pt idx="401">
                  <c:v>1981</c:v>
                </c:pt>
                <c:pt idx="402">
                  <c:v>1981</c:v>
                </c:pt>
                <c:pt idx="403">
                  <c:v>1981</c:v>
                </c:pt>
                <c:pt idx="404">
                  <c:v>1981</c:v>
                </c:pt>
                <c:pt idx="405">
                  <c:v>1981</c:v>
                </c:pt>
                <c:pt idx="406">
                  <c:v>1981</c:v>
                </c:pt>
                <c:pt idx="407">
                  <c:v>1981</c:v>
                </c:pt>
                <c:pt idx="408">
                  <c:v>1982</c:v>
                </c:pt>
                <c:pt idx="409">
                  <c:v>1982</c:v>
                </c:pt>
                <c:pt idx="410">
                  <c:v>1982</c:v>
                </c:pt>
                <c:pt idx="411">
                  <c:v>1982</c:v>
                </c:pt>
                <c:pt idx="412">
                  <c:v>1982</c:v>
                </c:pt>
                <c:pt idx="413">
                  <c:v>1982</c:v>
                </c:pt>
                <c:pt idx="414">
                  <c:v>1982</c:v>
                </c:pt>
                <c:pt idx="415">
                  <c:v>1982</c:v>
                </c:pt>
                <c:pt idx="416">
                  <c:v>1982</c:v>
                </c:pt>
                <c:pt idx="417">
                  <c:v>1982</c:v>
                </c:pt>
                <c:pt idx="418">
                  <c:v>1982</c:v>
                </c:pt>
                <c:pt idx="419">
                  <c:v>1982</c:v>
                </c:pt>
                <c:pt idx="420">
                  <c:v>1983</c:v>
                </c:pt>
                <c:pt idx="421">
                  <c:v>1983</c:v>
                </c:pt>
                <c:pt idx="422">
                  <c:v>1983</c:v>
                </c:pt>
                <c:pt idx="423">
                  <c:v>1983</c:v>
                </c:pt>
                <c:pt idx="424">
                  <c:v>1983</c:v>
                </c:pt>
                <c:pt idx="425">
                  <c:v>1983</c:v>
                </c:pt>
                <c:pt idx="426">
                  <c:v>1983</c:v>
                </c:pt>
                <c:pt idx="427">
                  <c:v>1983</c:v>
                </c:pt>
                <c:pt idx="428">
                  <c:v>1983</c:v>
                </c:pt>
                <c:pt idx="429">
                  <c:v>1983</c:v>
                </c:pt>
                <c:pt idx="430">
                  <c:v>1983</c:v>
                </c:pt>
                <c:pt idx="431">
                  <c:v>1983</c:v>
                </c:pt>
                <c:pt idx="432">
                  <c:v>1984</c:v>
                </c:pt>
                <c:pt idx="433">
                  <c:v>1984</c:v>
                </c:pt>
                <c:pt idx="434">
                  <c:v>1984</c:v>
                </c:pt>
                <c:pt idx="435">
                  <c:v>1984</c:v>
                </c:pt>
                <c:pt idx="436">
                  <c:v>1984</c:v>
                </c:pt>
                <c:pt idx="437">
                  <c:v>1984</c:v>
                </c:pt>
                <c:pt idx="438">
                  <c:v>1984</c:v>
                </c:pt>
                <c:pt idx="439">
                  <c:v>1984</c:v>
                </c:pt>
                <c:pt idx="440">
                  <c:v>1984</c:v>
                </c:pt>
                <c:pt idx="441">
                  <c:v>1984</c:v>
                </c:pt>
                <c:pt idx="442">
                  <c:v>1984</c:v>
                </c:pt>
                <c:pt idx="443">
                  <c:v>1984</c:v>
                </c:pt>
                <c:pt idx="444">
                  <c:v>1985</c:v>
                </c:pt>
                <c:pt idx="445">
                  <c:v>1985</c:v>
                </c:pt>
                <c:pt idx="446">
                  <c:v>1985</c:v>
                </c:pt>
                <c:pt idx="447">
                  <c:v>1985</c:v>
                </c:pt>
                <c:pt idx="448">
                  <c:v>1985</c:v>
                </c:pt>
                <c:pt idx="449">
                  <c:v>1985</c:v>
                </c:pt>
                <c:pt idx="450">
                  <c:v>1985</c:v>
                </c:pt>
                <c:pt idx="451">
                  <c:v>1985</c:v>
                </c:pt>
                <c:pt idx="452">
                  <c:v>1985</c:v>
                </c:pt>
                <c:pt idx="453">
                  <c:v>1985</c:v>
                </c:pt>
                <c:pt idx="454">
                  <c:v>1985</c:v>
                </c:pt>
                <c:pt idx="455">
                  <c:v>1985</c:v>
                </c:pt>
                <c:pt idx="456">
                  <c:v>1986</c:v>
                </c:pt>
                <c:pt idx="457">
                  <c:v>1986</c:v>
                </c:pt>
                <c:pt idx="458">
                  <c:v>1986</c:v>
                </c:pt>
                <c:pt idx="459">
                  <c:v>1986</c:v>
                </c:pt>
                <c:pt idx="460">
                  <c:v>1986</c:v>
                </c:pt>
                <c:pt idx="461">
                  <c:v>1986</c:v>
                </c:pt>
                <c:pt idx="462">
                  <c:v>1986</c:v>
                </c:pt>
                <c:pt idx="463">
                  <c:v>1986</c:v>
                </c:pt>
                <c:pt idx="464">
                  <c:v>1986</c:v>
                </c:pt>
                <c:pt idx="465">
                  <c:v>1986</c:v>
                </c:pt>
                <c:pt idx="466">
                  <c:v>1986</c:v>
                </c:pt>
                <c:pt idx="467">
                  <c:v>1986</c:v>
                </c:pt>
                <c:pt idx="468">
                  <c:v>1987</c:v>
                </c:pt>
                <c:pt idx="469">
                  <c:v>1987</c:v>
                </c:pt>
                <c:pt idx="470">
                  <c:v>1987</c:v>
                </c:pt>
                <c:pt idx="471">
                  <c:v>1987</c:v>
                </c:pt>
                <c:pt idx="472">
                  <c:v>1987</c:v>
                </c:pt>
                <c:pt idx="473">
                  <c:v>1987</c:v>
                </c:pt>
                <c:pt idx="474">
                  <c:v>1987</c:v>
                </c:pt>
                <c:pt idx="475">
                  <c:v>1987</c:v>
                </c:pt>
                <c:pt idx="476">
                  <c:v>1987</c:v>
                </c:pt>
                <c:pt idx="477">
                  <c:v>1987</c:v>
                </c:pt>
                <c:pt idx="478">
                  <c:v>1987</c:v>
                </c:pt>
                <c:pt idx="479">
                  <c:v>1987</c:v>
                </c:pt>
                <c:pt idx="480">
                  <c:v>1988</c:v>
                </c:pt>
                <c:pt idx="481">
                  <c:v>1988</c:v>
                </c:pt>
                <c:pt idx="482">
                  <c:v>1988</c:v>
                </c:pt>
                <c:pt idx="483">
                  <c:v>1988</c:v>
                </c:pt>
                <c:pt idx="484">
                  <c:v>1988</c:v>
                </c:pt>
                <c:pt idx="485">
                  <c:v>1988</c:v>
                </c:pt>
                <c:pt idx="486">
                  <c:v>1988</c:v>
                </c:pt>
                <c:pt idx="487">
                  <c:v>1988</c:v>
                </c:pt>
                <c:pt idx="488">
                  <c:v>1988</c:v>
                </c:pt>
                <c:pt idx="489">
                  <c:v>1988</c:v>
                </c:pt>
                <c:pt idx="490">
                  <c:v>1988</c:v>
                </c:pt>
                <c:pt idx="491">
                  <c:v>1988</c:v>
                </c:pt>
                <c:pt idx="492">
                  <c:v>1989</c:v>
                </c:pt>
                <c:pt idx="493">
                  <c:v>1989</c:v>
                </c:pt>
                <c:pt idx="494">
                  <c:v>1989</c:v>
                </c:pt>
                <c:pt idx="495">
                  <c:v>1989</c:v>
                </c:pt>
                <c:pt idx="496">
                  <c:v>1989</c:v>
                </c:pt>
                <c:pt idx="497">
                  <c:v>1989</c:v>
                </c:pt>
                <c:pt idx="498">
                  <c:v>1989</c:v>
                </c:pt>
                <c:pt idx="499">
                  <c:v>1989</c:v>
                </c:pt>
                <c:pt idx="500">
                  <c:v>1989</c:v>
                </c:pt>
                <c:pt idx="501">
                  <c:v>1989</c:v>
                </c:pt>
                <c:pt idx="502">
                  <c:v>1989</c:v>
                </c:pt>
                <c:pt idx="503">
                  <c:v>1989</c:v>
                </c:pt>
                <c:pt idx="504">
                  <c:v>1990</c:v>
                </c:pt>
                <c:pt idx="505">
                  <c:v>1990</c:v>
                </c:pt>
                <c:pt idx="506">
                  <c:v>1990</c:v>
                </c:pt>
                <c:pt idx="507">
                  <c:v>1990</c:v>
                </c:pt>
                <c:pt idx="508">
                  <c:v>1990</c:v>
                </c:pt>
                <c:pt idx="509">
                  <c:v>1990</c:v>
                </c:pt>
                <c:pt idx="510">
                  <c:v>1990</c:v>
                </c:pt>
                <c:pt idx="511">
                  <c:v>1990</c:v>
                </c:pt>
                <c:pt idx="512">
                  <c:v>1990</c:v>
                </c:pt>
                <c:pt idx="513">
                  <c:v>1990</c:v>
                </c:pt>
                <c:pt idx="514">
                  <c:v>1990</c:v>
                </c:pt>
                <c:pt idx="515">
                  <c:v>1990</c:v>
                </c:pt>
                <c:pt idx="516">
                  <c:v>1991</c:v>
                </c:pt>
                <c:pt idx="517">
                  <c:v>1991</c:v>
                </c:pt>
                <c:pt idx="518">
                  <c:v>1991</c:v>
                </c:pt>
                <c:pt idx="519">
                  <c:v>1991</c:v>
                </c:pt>
                <c:pt idx="520">
                  <c:v>1991</c:v>
                </c:pt>
                <c:pt idx="521">
                  <c:v>1991</c:v>
                </c:pt>
                <c:pt idx="522">
                  <c:v>1991</c:v>
                </c:pt>
                <c:pt idx="523">
                  <c:v>1991</c:v>
                </c:pt>
                <c:pt idx="524">
                  <c:v>1991</c:v>
                </c:pt>
                <c:pt idx="525">
                  <c:v>1991</c:v>
                </c:pt>
                <c:pt idx="526">
                  <c:v>1991</c:v>
                </c:pt>
                <c:pt idx="527">
                  <c:v>1991</c:v>
                </c:pt>
                <c:pt idx="528">
                  <c:v>1992</c:v>
                </c:pt>
                <c:pt idx="529">
                  <c:v>1992</c:v>
                </c:pt>
                <c:pt idx="530">
                  <c:v>1992</c:v>
                </c:pt>
                <c:pt idx="531">
                  <c:v>1992</c:v>
                </c:pt>
                <c:pt idx="532">
                  <c:v>1992</c:v>
                </c:pt>
                <c:pt idx="533">
                  <c:v>1992</c:v>
                </c:pt>
                <c:pt idx="534">
                  <c:v>1992</c:v>
                </c:pt>
                <c:pt idx="535">
                  <c:v>1992</c:v>
                </c:pt>
                <c:pt idx="536">
                  <c:v>1992</c:v>
                </c:pt>
                <c:pt idx="537">
                  <c:v>1992</c:v>
                </c:pt>
                <c:pt idx="538">
                  <c:v>1992</c:v>
                </c:pt>
                <c:pt idx="539">
                  <c:v>1992</c:v>
                </c:pt>
                <c:pt idx="540">
                  <c:v>1993</c:v>
                </c:pt>
                <c:pt idx="541">
                  <c:v>1993</c:v>
                </c:pt>
                <c:pt idx="542">
                  <c:v>1993</c:v>
                </c:pt>
                <c:pt idx="543">
                  <c:v>1993</c:v>
                </c:pt>
                <c:pt idx="544">
                  <c:v>1993</c:v>
                </c:pt>
                <c:pt idx="545">
                  <c:v>1993</c:v>
                </c:pt>
                <c:pt idx="546">
                  <c:v>1993</c:v>
                </c:pt>
                <c:pt idx="547">
                  <c:v>1993</c:v>
                </c:pt>
                <c:pt idx="548">
                  <c:v>1993</c:v>
                </c:pt>
                <c:pt idx="549">
                  <c:v>1993</c:v>
                </c:pt>
                <c:pt idx="550">
                  <c:v>1993</c:v>
                </c:pt>
                <c:pt idx="551">
                  <c:v>1993</c:v>
                </c:pt>
                <c:pt idx="552">
                  <c:v>1994</c:v>
                </c:pt>
                <c:pt idx="553">
                  <c:v>1994</c:v>
                </c:pt>
                <c:pt idx="554">
                  <c:v>1994</c:v>
                </c:pt>
                <c:pt idx="555">
                  <c:v>1994</c:v>
                </c:pt>
                <c:pt idx="556">
                  <c:v>1994</c:v>
                </c:pt>
                <c:pt idx="557">
                  <c:v>1994</c:v>
                </c:pt>
                <c:pt idx="558">
                  <c:v>1994</c:v>
                </c:pt>
                <c:pt idx="559">
                  <c:v>1994</c:v>
                </c:pt>
                <c:pt idx="560">
                  <c:v>1994</c:v>
                </c:pt>
                <c:pt idx="561">
                  <c:v>1994</c:v>
                </c:pt>
                <c:pt idx="562">
                  <c:v>1994</c:v>
                </c:pt>
                <c:pt idx="563">
                  <c:v>1994</c:v>
                </c:pt>
                <c:pt idx="564">
                  <c:v>1995</c:v>
                </c:pt>
                <c:pt idx="565">
                  <c:v>1995</c:v>
                </c:pt>
                <c:pt idx="566">
                  <c:v>1995</c:v>
                </c:pt>
                <c:pt idx="567">
                  <c:v>1995</c:v>
                </c:pt>
                <c:pt idx="568">
                  <c:v>1995</c:v>
                </c:pt>
                <c:pt idx="569">
                  <c:v>1995</c:v>
                </c:pt>
                <c:pt idx="570">
                  <c:v>1995</c:v>
                </c:pt>
                <c:pt idx="571">
                  <c:v>1995</c:v>
                </c:pt>
                <c:pt idx="572">
                  <c:v>1995</c:v>
                </c:pt>
                <c:pt idx="573">
                  <c:v>1995</c:v>
                </c:pt>
                <c:pt idx="574">
                  <c:v>1995</c:v>
                </c:pt>
                <c:pt idx="575">
                  <c:v>1995</c:v>
                </c:pt>
                <c:pt idx="576">
                  <c:v>1996</c:v>
                </c:pt>
                <c:pt idx="577">
                  <c:v>1996</c:v>
                </c:pt>
                <c:pt idx="578">
                  <c:v>1996</c:v>
                </c:pt>
                <c:pt idx="579">
                  <c:v>1996</c:v>
                </c:pt>
                <c:pt idx="580">
                  <c:v>1996</c:v>
                </c:pt>
                <c:pt idx="581">
                  <c:v>1996</c:v>
                </c:pt>
                <c:pt idx="582">
                  <c:v>1996</c:v>
                </c:pt>
                <c:pt idx="583">
                  <c:v>1996</c:v>
                </c:pt>
                <c:pt idx="584">
                  <c:v>1996</c:v>
                </c:pt>
                <c:pt idx="585">
                  <c:v>1996</c:v>
                </c:pt>
                <c:pt idx="586">
                  <c:v>1996</c:v>
                </c:pt>
                <c:pt idx="587">
                  <c:v>1996</c:v>
                </c:pt>
                <c:pt idx="588">
                  <c:v>1997</c:v>
                </c:pt>
                <c:pt idx="589">
                  <c:v>1997</c:v>
                </c:pt>
                <c:pt idx="590">
                  <c:v>1997</c:v>
                </c:pt>
                <c:pt idx="591">
                  <c:v>1997</c:v>
                </c:pt>
                <c:pt idx="592">
                  <c:v>1997</c:v>
                </c:pt>
                <c:pt idx="593">
                  <c:v>1997</c:v>
                </c:pt>
                <c:pt idx="594">
                  <c:v>1997</c:v>
                </c:pt>
                <c:pt idx="595">
                  <c:v>1997</c:v>
                </c:pt>
                <c:pt idx="596">
                  <c:v>1997</c:v>
                </c:pt>
                <c:pt idx="597">
                  <c:v>1997</c:v>
                </c:pt>
                <c:pt idx="598">
                  <c:v>1997</c:v>
                </c:pt>
                <c:pt idx="599">
                  <c:v>1997</c:v>
                </c:pt>
                <c:pt idx="600">
                  <c:v>1998</c:v>
                </c:pt>
                <c:pt idx="601">
                  <c:v>1998</c:v>
                </c:pt>
                <c:pt idx="602">
                  <c:v>1998</c:v>
                </c:pt>
                <c:pt idx="603">
                  <c:v>1998</c:v>
                </c:pt>
                <c:pt idx="604">
                  <c:v>1998</c:v>
                </c:pt>
                <c:pt idx="605">
                  <c:v>1998</c:v>
                </c:pt>
                <c:pt idx="606">
                  <c:v>1998</c:v>
                </c:pt>
                <c:pt idx="607">
                  <c:v>1998</c:v>
                </c:pt>
                <c:pt idx="608">
                  <c:v>1998</c:v>
                </c:pt>
                <c:pt idx="609">
                  <c:v>1998</c:v>
                </c:pt>
                <c:pt idx="610">
                  <c:v>1998</c:v>
                </c:pt>
                <c:pt idx="611">
                  <c:v>1998</c:v>
                </c:pt>
                <c:pt idx="612">
                  <c:v>1999</c:v>
                </c:pt>
                <c:pt idx="613">
                  <c:v>1999</c:v>
                </c:pt>
                <c:pt idx="614">
                  <c:v>1999</c:v>
                </c:pt>
                <c:pt idx="615">
                  <c:v>1999</c:v>
                </c:pt>
                <c:pt idx="616">
                  <c:v>1999</c:v>
                </c:pt>
                <c:pt idx="617">
                  <c:v>1999</c:v>
                </c:pt>
                <c:pt idx="618">
                  <c:v>1999</c:v>
                </c:pt>
                <c:pt idx="619">
                  <c:v>1999</c:v>
                </c:pt>
                <c:pt idx="620">
                  <c:v>1999</c:v>
                </c:pt>
                <c:pt idx="621">
                  <c:v>1999</c:v>
                </c:pt>
                <c:pt idx="622">
                  <c:v>1999</c:v>
                </c:pt>
                <c:pt idx="623">
                  <c:v>1999</c:v>
                </c:pt>
                <c:pt idx="624">
                  <c:v>2000</c:v>
                </c:pt>
                <c:pt idx="625">
                  <c:v>2000</c:v>
                </c:pt>
                <c:pt idx="626">
                  <c:v>2000</c:v>
                </c:pt>
                <c:pt idx="627">
                  <c:v>2000</c:v>
                </c:pt>
                <c:pt idx="628">
                  <c:v>2000</c:v>
                </c:pt>
                <c:pt idx="629">
                  <c:v>2000</c:v>
                </c:pt>
                <c:pt idx="630">
                  <c:v>2000</c:v>
                </c:pt>
                <c:pt idx="631">
                  <c:v>2000</c:v>
                </c:pt>
                <c:pt idx="632">
                  <c:v>2000</c:v>
                </c:pt>
                <c:pt idx="633">
                  <c:v>2000</c:v>
                </c:pt>
                <c:pt idx="634">
                  <c:v>2000</c:v>
                </c:pt>
                <c:pt idx="635">
                  <c:v>2000</c:v>
                </c:pt>
                <c:pt idx="636">
                  <c:v>2001</c:v>
                </c:pt>
                <c:pt idx="637">
                  <c:v>2001</c:v>
                </c:pt>
                <c:pt idx="638">
                  <c:v>2001</c:v>
                </c:pt>
                <c:pt idx="639">
                  <c:v>2001</c:v>
                </c:pt>
                <c:pt idx="640">
                  <c:v>2001</c:v>
                </c:pt>
                <c:pt idx="641">
                  <c:v>2001</c:v>
                </c:pt>
                <c:pt idx="642">
                  <c:v>2001</c:v>
                </c:pt>
                <c:pt idx="643">
                  <c:v>2001</c:v>
                </c:pt>
                <c:pt idx="644">
                  <c:v>2001</c:v>
                </c:pt>
                <c:pt idx="645">
                  <c:v>2001</c:v>
                </c:pt>
                <c:pt idx="646">
                  <c:v>2001</c:v>
                </c:pt>
                <c:pt idx="647">
                  <c:v>2001</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2003</c:v>
                </c:pt>
                <c:pt idx="661">
                  <c:v>2003</c:v>
                </c:pt>
                <c:pt idx="662">
                  <c:v>2003</c:v>
                </c:pt>
                <c:pt idx="663">
                  <c:v>2003</c:v>
                </c:pt>
                <c:pt idx="664">
                  <c:v>2003</c:v>
                </c:pt>
                <c:pt idx="665">
                  <c:v>2003</c:v>
                </c:pt>
                <c:pt idx="666">
                  <c:v>2003</c:v>
                </c:pt>
                <c:pt idx="667">
                  <c:v>2003</c:v>
                </c:pt>
                <c:pt idx="668">
                  <c:v>2003</c:v>
                </c:pt>
                <c:pt idx="669">
                  <c:v>2003</c:v>
                </c:pt>
                <c:pt idx="670">
                  <c:v>2003</c:v>
                </c:pt>
                <c:pt idx="671">
                  <c:v>2003</c:v>
                </c:pt>
                <c:pt idx="672">
                  <c:v>2004</c:v>
                </c:pt>
                <c:pt idx="673">
                  <c:v>2004</c:v>
                </c:pt>
                <c:pt idx="674">
                  <c:v>2004</c:v>
                </c:pt>
                <c:pt idx="675">
                  <c:v>2004</c:v>
                </c:pt>
                <c:pt idx="676">
                  <c:v>2004</c:v>
                </c:pt>
                <c:pt idx="677">
                  <c:v>2004</c:v>
                </c:pt>
                <c:pt idx="678">
                  <c:v>2004</c:v>
                </c:pt>
                <c:pt idx="679">
                  <c:v>2004</c:v>
                </c:pt>
                <c:pt idx="680">
                  <c:v>2004</c:v>
                </c:pt>
                <c:pt idx="681">
                  <c:v>2004</c:v>
                </c:pt>
                <c:pt idx="682">
                  <c:v>2004</c:v>
                </c:pt>
                <c:pt idx="683">
                  <c:v>2004</c:v>
                </c:pt>
                <c:pt idx="684">
                  <c:v>2005</c:v>
                </c:pt>
                <c:pt idx="685">
                  <c:v>2005</c:v>
                </c:pt>
                <c:pt idx="686">
                  <c:v>2005</c:v>
                </c:pt>
                <c:pt idx="687">
                  <c:v>2005</c:v>
                </c:pt>
                <c:pt idx="688">
                  <c:v>2005</c:v>
                </c:pt>
                <c:pt idx="689">
                  <c:v>2005</c:v>
                </c:pt>
                <c:pt idx="690">
                  <c:v>2005</c:v>
                </c:pt>
                <c:pt idx="691">
                  <c:v>2005</c:v>
                </c:pt>
                <c:pt idx="692">
                  <c:v>2005</c:v>
                </c:pt>
                <c:pt idx="693">
                  <c:v>2005</c:v>
                </c:pt>
                <c:pt idx="694">
                  <c:v>2005</c:v>
                </c:pt>
                <c:pt idx="695">
                  <c:v>2005</c:v>
                </c:pt>
                <c:pt idx="696">
                  <c:v>2006</c:v>
                </c:pt>
                <c:pt idx="697">
                  <c:v>2006</c:v>
                </c:pt>
                <c:pt idx="698">
                  <c:v>2006</c:v>
                </c:pt>
                <c:pt idx="699">
                  <c:v>2006</c:v>
                </c:pt>
                <c:pt idx="700">
                  <c:v>2006</c:v>
                </c:pt>
                <c:pt idx="701">
                  <c:v>2006</c:v>
                </c:pt>
                <c:pt idx="702">
                  <c:v>2006</c:v>
                </c:pt>
                <c:pt idx="703">
                  <c:v>2006</c:v>
                </c:pt>
                <c:pt idx="704">
                  <c:v>2006</c:v>
                </c:pt>
                <c:pt idx="705">
                  <c:v>2006</c:v>
                </c:pt>
                <c:pt idx="706">
                  <c:v>2006</c:v>
                </c:pt>
                <c:pt idx="707">
                  <c:v>2006</c:v>
                </c:pt>
                <c:pt idx="708">
                  <c:v>2007</c:v>
                </c:pt>
                <c:pt idx="709">
                  <c:v>2007</c:v>
                </c:pt>
                <c:pt idx="710">
                  <c:v>2007</c:v>
                </c:pt>
                <c:pt idx="711">
                  <c:v>2007</c:v>
                </c:pt>
                <c:pt idx="712">
                  <c:v>2007</c:v>
                </c:pt>
                <c:pt idx="713">
                  <c:v>2007</c:v>
                </c:pt>
                <c:pt idx="714">
                  <c:v>2007</c:v>
                </c:pt>
                <c:pt idx="715">
                  <c:v>2007</c:v>
                </c:pt>
                <c:pt idx="716">
                  <c:v>2007</c:v>
                </c:pt>
                <c:pt idx="717">
                  <c:v>2007</c:v>
                </c:pt>
                <c:pt idx="718">
                  <c:v>2007</c:v>
                </c:pt>
                <c:pt idx="719">
                  <c:v>2007</c:v>
                </c:pt>
                <c:pt idx="720">
                  <c:v>2008</c:v>
                </c:pt>
                <c:pt idx="721">
                  <c:v>2008</c:v>
                </c:pt>
                <c:pt idx="722">
                  <c:v>2008</c:v>
                </c:pt>
                <c:pt idx="723">
                  <c:v>2008</c:v>
                </c:pt>
                <c:pt idx="724">
                  <c:v>2008</c:v>
                </c:pt>
                <c:pt idx="725">
                  <c:v>2008</c:v>
                </c:pt>
                <c:pt idx="726">
                  <c:v>2008</c:v>
                </c:pt>
                <c:pt idx="727">
                  <c:v>2008</c:v>
                </c:pt>
                <c:pt idx="728">
                  <c:v>2008</c:v>
                </c:pt>
                <c:pt idx="729">
                  <c:v>2008</c:v>
                </c:pt>
                <c:pt idx="730">
                  <c:v>2008</c:v>
                </c:pt>
                <c:pt idx="731">
                  <c:v>2008</c:v>
                </c:pt>
                <c:pt idx="732">
                  <c:v>2009</c:v>
                </c:pt>
                <c:pt idx="733">
                  <c:v>2009</c:v>
                </c:pt>
                <c:pt idx="734">
                  <c:v>2009</c:v>
                </c:pt>
                <c:pt idx="735">
                  <c:v>2009</c:v>
                </c:pt>
                <c:pt idx="736">
                  <c:v>2009</c:v>
                </c:pt>
                <c:pt idx="737">
                  <c:v>2009</c:v>
                </c:pt>
                <c:pt idx="738">
                  <c:v>2009</c:v>
                </c:pt>
                <c:pt idx="739">
                  <c:v>2009</c:v>
                </c:pt>
                <c:pt idx="740">
                  <c:v>2009</c:v>
                </c:pt>
                <c:pt idx="741">
                  <c:v>2009</c:v>
                </c:pt>
                <c:pt idx="742">
                  <c:v>2009</c:v>
                </c:pt>
                <c:pt idx="743">
                  <c:v>2009</c:v>
                </c:pt>
                <c:pt idx="744">
                  <c:v>2010</c:v>
                </c:pt>
                <c:pt idx="745">
                  <c:v>2010</c:v>
                </c:pt>
                <c:pt idx="746">
                  <c:v>2010</c:v>
                </c:pt>
                <c:pt idx="747">
                  <c:v>2010</c:v>
                </c:pt>
                <c:pt idx="748">
                  <c:v>2010</c:v>
                </c:pt>
                <c:pt idx="749">
                  <c:v>2010</c:v>
                </c:pt>
                <c:pt idx="750">
                  <c:v>2010</c:v>
                </c:pt>
                <c:pt idx="751">
                  <c:v>2010</c:v>
                </c:pt>
                <c:pt idx="752">
                  <c:v>2010</c:v>
                </c:pt>
                <c:pt idx="753">
                  <c:v>2010</c:v>
                </c:pt>
                <c:pt idx="754">
                  <c:v>2010</c:v>
                </c:pt>
                <c:pt idx="755">
                  <c:v>2010</c:v>
                </c:pt>
                <c:pt idx="756">
                  <c:v>2011</c:v>
                </c:pt>
                <c:pt idx="757">
                  <c:v>2011</c:v>
                </c:pt>
                <c:pt idx="758">
                  <c:v>2011</c:v>
                </c:pt>
                <c:pt idx="759">
                  <c:v>2011</c:v>
                </c:pt>
                <c:pt idx="760">
                  <c:v>2011</c:v>
                </c:pt>
                <c:pt idx="761">
                  <c:v>2011</c:v>
                </c:pt>
                <c:pt idx="762">
                  <c:v>2011</c:v>
                </c:pt>
                <c:pt idx="763">
                  <c:v>2011</c:v>
                </c:pt>
                <c:pt idx="764">
                  <c:v>2011</c:v>
                </c:pt>
                <c:pt idx="765">
                  <c:v>2011</c:v>
                </c:pt>
                <c:pt idx="766">
                  <c:v>2011</c:v>
                </c:pt>
                <c:pt idx="767">
                  <c:v>2011</c:v>
                </c:pt>
                <c:pt idx="768">
                  <c:v>2012</c:v>
                </c:pt>
                <c:pt idx="769">
                  <c:v>2012</c:v>
                </c:pt>
                <c:pt idx="770">
                  <c:v>2012</c:v>
                </c:pt>
                <c:pt idx="771">
                  <c:v>2012</c:v>
                </c:pt>
                <c:pt idx="772">
                  <c:v>2012</c:v>
                </c:pt>
                <c:pt idx="773">
                  <c:v>2012</c:v>
                </c:pt>
                <c:pt idx="774">
                  <c:v>2012</c:v>
                </c:pt>
                <c:pt idx="775">
                  <c:v>2012</c:v>
                </c:pt>
                <c:pt idx="776">
                  <c:v>2012</c:v>
                </c:pt>
                <c:pt idx="777">
                  <c:v>2012</c:v>
                </c:pt>
                <c:pt idx="778">
                  <c:v>2012</c:v>
                </c:pt>
                <c:pt idx="779">
                  <c:v>2012</c:v>
                </c:pt>
                <c:pt idx="780">
                  <c:v>2013</c:v>
                </c:pt>
                <c:pt idx="781">
                  <c:v>2013</c:v>
                </c:pt>
                <c:pt idx="782">
                  <c:v>2013</c:v>
                </c:pt>
                <c:pt idx="783">
                  <c:v>2013</c:v>
                </c:pt>
                <c:pt idx="784">
                  <c:v>2013</c:v>
                </c:pt>
                <c:pt idx="785">
                  <c:v>2013</c:v>
                </c:pt>
                <c:pt idx="786">
                  <c:v>2013</c:v>
                </c:pt>
                <c:pt idx="787">
                  <c:v>2013</c:v>
                </c:pt>
                <c:pt idx="788">
                  <c:v>2013</c:v>
                </c:pt>
                <c:pt idx="789">
                  <c:v>2013</c:v>
                </c:pt>
                <c:pt idx="790">
                  <c:v>2013</c:v>
                </c:pt>
                <c:pt idx="791">
                  <c:v>2013</c:v>
                </c:pt>
                <c:pt idx="792">
                  <c:v>2014</c:v>
                </c:pt>
                <c:pt idx="793">
                  <c:v>2014</c:v>
                </c:pt>
                <c:pt idx="794">
                  <c:v>2014</c:v>
                </c:pt>
                <c:pt idx="795">
                  <c:v>2014</c:v>
                </c:pt>
                <c:pt idx="796">
                  <c:v>2014</c:v>
                </c:pt>
                <c:pt idx="797">
                  <c:v>2014</c:v>
                </c:pt>
                <c:pt idx="798">
                  <c:v>2014</c:v>
                </c:pt>
                <c:pt idx="799">
                  <c:v>2014</c:v>
                </c:pt>
                <c:pt idx="800">
                  <c:v>2014</c:v>
                </c:pt>
                <c:pt idx="801">
                  <c:v>2014</c:v>
                </c:pt>
                <c:pt idx="802">
                  <c:v>2014</c:v>
                </c:pt>
                <c:pt idx="803">
                  <c:v>2014</c:v>
                </c:pt>
                <c:pt idx="804">
                  <c:v>2015</c:v>
                </c:pt>
                <c:pt idx="805">
                  <c:v>2015</c:v>
                </c:pt>
                <c:pt idx="806">
                  <c:v>2015</c:v>
                </c:pt>
                <c:pt idx="807">
                  <c:v>2015</c:v>
                </c:pt>
                <c:pt idx="808">
                  <c:v>2015</c:v>
                </c:pt>
                <c:pt idx="809">
                  <c:v>2015</c:v>
                </c:pt>
                <c:pt idx="810">
                  <c:v>2015</c:v>
                </c:pt>
                <c:pt idx="811">
                  <c:v>2015</c:v>
                </c:pt>
                <c:pt idx="812">
                  <c:v>2015</c:v>
                </c:pt>
                <c:pt idx="813">
                  <c:v>2015</c:v>
                </c:pt>
                <c:pt idx="814">
                  <c:v>2015</c:v>
                </c:pt>
                <c:pt idx="815">
                  <c:v>2015</c:v>
                </c:pt>
                <c:pt idx="816">
                  <c:v>2016</c:v>
                </c:pt>
                <c:pt idx="817">
                  <c:v>2016</c:v>
                </c:pt>
                <c:pt idx="818">
                  <c:v>2016</c:v>
                </c:pt>
                <c:pt idx="819">
                  <c:v>2016</c:v>
                </c:pt>
                <c:pt idx="820">
                  <c:v>2016</c:v>
                </c:pt>
                <c:pt idx="821">
                  <c:v>2016</c:v>
                </c:pt>
                <c:pt idx="822">
                  <c:v>2016</c:v>
                </c:pt>
                <c:pt idx="823">
                  <c:v>2016</c:v>
                </c:pt>
                <c:pt idx="824">
                  <c:v>2016</c:v>
                </c:pt>
                <c:pt idx="825">
                  <c:v>2016</c:v>
                </c:pt>
                <c:pt idx="826">
                  <c:v>2016</c:v>
                </c:pt>
                <c:pt idx="827">
                  <c:v>2016</c:v>
                </c:pt>
                <c:pt idx="828">
                  <c:v>2017</c:v>
                </c:pt>
                <c:pt idx="829">
                  <c:v>2017</c:v>
                </c:pt>
                <c:pt idx="830">
                  <c:v>2017</c:v>
                </c:pt>
                <c:pt idx="831">
                  <c:v>2017</c:v>
                </c:pt>
                <c:pt idx="832">
                  <c:v>2017</c:v>
                </c:pt>
                <c:pt idx="833">
                  <c:v>2017</c:v>
                </c:pt>
                <c:pt idx="834">
                  <c:v>2017</c:v>
                </c:pt>
                <c:pt idx="835">
                  <c:v>2017</c:v>
                </c:pt>
                <c:pt idx="836">
                  <c:v>2017</c:v>
                </c:pt>
                <c:pt idx="837">
                  <c:v>2017</c:v>
                </c:pt>
                <c:pt idx="838">
                  <c:v>2017</c:v>
                </c:pt>
                <c:pt idx="839">
                  <c:v>2017</c:v>
                </c:pt>
                <c:pt idx="840">
                  <c:v>2018</c:v>
                </c:pt>
                <c:pt idx="841">
                  <c:v>2018</c:v>
                </c:pt>
                <c:pt idx="842">
                  <c:v>2018</c:v>
                </c:pt>
                <c:pt idx="843">
                  <c:v>2018</c:v>
                </c:pt>
                <c:pt idx="844">
                  <c:v>2018</c:v>
                </c:pt>
                <c:pt idx="845">
                  <c:v>2018</c:v>
                </c:pt>
                <c:pt idx="846">
                  <c:v>2018</c:v>
                </c:pt>
                <c:pt idx="847">
                  <c:v>2018</c:v>
                </c:pt>
                <c:pt idx="848">
                  <c:v>2018</c:v>
                </c:pt>
                <c:pt idx="849">
                  <c:v>2018</c:v>
                </c:pt>
                <c:pt idx="850">
                  <c:v>2018</c:v>
                </c:pt>
                <c:pt idx="851">
                  <c:v>2018</c:v>
                </c:pt>
                <c:pt idx="852">
                  <c:v>2019</c:v>
                </c:pt>
                <c:pt idx="853">
                  <c:v>2019</c:v>
                </c:pt>
                <c:pt idx="854">
                  <c:v>2019</c:v>
                </c:pt>
                <c:pt idx="855">
                  <c:v>2019</c:v>
                </c:pt>
                <c:pt idx="856">
                  <c:v>2019</c:v>
                </c:pt>
                <c:pt idx="857">
                  <c:v>2019</c:v>
                </c:pt>
                <c:pt idx="858">
                  <c:v>2019</c:v>
                </c:pt>
                <c:pt idx="859">
                  <c:v>2019</c:v>
                </c:pt>
                <c:pt idx="860">
                  <c:v>2019</c:v>
                </c:pt>
                <c:pt idx="861">
                  <c:v>2019</c:v>
                </c:pt>
                <c:pt idx="862">
                  <c:v>2019</c:v>
                </c:pt>
                <c:pt idx="863">
                  <c:v>2019</c:v>
                </c:pt>
                <c:pt idx="864">
                  <c:v>2020</c:v>
                </c:pt>
                <c:pt idx="865">
                  <c:v>2020</c:v>
                </c:pt>
                <c:pt idx="866">
                  <c:v>2020</c:v>
                </c:pt>
                <c:pt idx="867">
                  <c:v>2020</c:v>
                </c:pt>
                <c:pt idx="868">
                  <c:v>2020</c:v>
                </c:pt>
                <c:pt idx="869">
                  <c:v>2020</c:v>
                </c:pt>
                <c:pt idx="870">
                  <c:v>2020</c:v>
                </c:pt>
                <c:pt idx="871">
                  <c:v>2020</c:v>
                </c:pt>
                <c:pt idx="872">
                  <c:v>2020</c:v>
                </c:pt>
                <c:pt idx="873">
                  <c:v>2020</c:v>
                </c:pt>
                <c:pt idx="874">
                  <c:v>2020</c:v>
                </c:pt>
                <c:pt idx="875">
                  <c:v>2020</c:v>
                </c:pt>
                <c:pt idx="876">
                  <c:v>2021</c:v>
                </c:pt>
                <c:pt idx="877">
                  <c:v>2021</c:v>
                </c:pt>
                <c:pt idx="878">
                  <c:v>2021</c:v>
                </c:pt>
                <c:pt idx="879">
                  <c:v>2021</c:v>
                </c:pt>
                <c:pt idx="880">
                  <c:v>2021</c:v>
                </c:pt>
                <c:pt idx="881">
                  <c:v>2021</c:v>
                </c:pt>
                <c:pt idx="882">
                  <c:v>2021</c:v>
                </c:pt>
                <c:pt idx="883">
                  <c:v>2021</c:v>
                </c:pt>
                <c:pt idx="884">
                  <c:v>2021</c:v>
                </c:pt>
                <c:pt idx="885">
                  <c:v>2021</c:v>
                </c:pt>
                <c:pt idx="886">
                  <c:v>2021</c:v>
                </c:pt>
                <c:pt idx="887">
                  <c:v>2021</c:v>
                </c:pt>
                <c:pt idx="888">
                  <c:v>2022</c:v>
                </c:pt>
                <c:pt idx="889">
                  <c:v>2022</c:v>
                </c:pt>
                <c:pt idx="890">
                  <c:v>2022</c:v>
                </c:pt>
                <c:pt idx="891">
                  <c:v>2022</c:v>
                </c:pt>
                <c:pt idx="892">
                  <c:v>2022</c:v>
                </c:pt>
                <c:pt idx="893">
                  <c:v>2022</c:v>
                </c:pt>
                <c:pt idx="894">
                  <c:v>2022</c:v>
                </c:pt>
                <c:pt idx="895">
                  <c:v>2022</c:v>
                </c:pt>
                <c:pt idx="896">
                  <c:v>2022</c:v>
                </c:pt>
                <c:pt idx="897">
                  <c:v>2022</c:v>
                </c:pt>
                <c:pt idx="898">
                  <c:v>2022</c:v>
                </c:pt>
                <c:pt idx="899">
                  <c:v>2022</c:v>
                </c:pt>
                <c:pt idx="900">
                  <c:v>2023</c:v>
                </c:pt>
                <c:pt idx="901">
                  <c:v>2023</c:v>
                </c:pt>
                <c:pt idx="902">
                  <c:v>2023</c:v>
                </c:pt>
                <c:pt idx="903">
                  <c:v>2023</c:v>
                </c:pt>
                <c:pt idx="904">
                  <c:v>2023</c:v>
                </c:pt>
                <c:pt idx="905">
                  <c:v>2023</c:v>
                </c:pt>
                <c:pt idx="906">
                  <c:v>2023</c:v>
                </c:pt>
                <c:pt idx="907">
                  <c:v>2023</c:v>
                </c:pt>
                <c:pt idx="908">
                  <c:v>2023</c:v>
                </c:pt>
                <c:pt idx="909">
                  <c:v>2023</c:v>
                </c:pt>
                <c:pt idx="910">
                  <c:v>2023</c:v>
                </c:pt>
                <c:pt idx="911">
                  <c:v>2023</c:v>
                </c:pt>
                <c:pt idx="912">
                  <c:v>2024</c:v>
                </c:pt>
                <c:pt idx="913">
                  <c:v>2024</c:v>
                </c:pt>
                <c:pt idx="914">
                  <c:v>2024</c:v>
                </c:pt>
                <c:pt idx="915">
                  <c:v>2024</c:v>
                </c:pt>
                <c:pt idx="916">
                  <c:v>2024</c:v>
                </c:pt>
                <c:pt idx="917">
                  <c:v>2024</c:v>
                </c:pt>
                <c:pt idx="918">
                  <c:v>2024</c:v>
                </c:pt>
                <c:pt idx="919">
                  <c:v>2024</c:v>
                </c:pt>
                <c:pt idx="920">
                  <c:v>2024</c:v>
                </c:pt>
                <c:pt idx="921">
                  <c:v>2024</c:v>
                </c:pt>
                <c:pt idx="922">
                  <c:v>2024</c:v>
                </c:pt>
                <c:pt idx="923">
                  <c:v>2024</c:v>
                </c:pt>
                <c:pt idx="924">
                  <c:v>2025</c:v>
                </c:pt>
                <c:pt idx="925">
                  <c:v>2025</c:v>
                </c:pt>
                <c:pt idx="926">
                  <c:v>2025</c:v>
                </c:pt>
                <c:pt idx="927">
                  <c:v>2025</c:v>
                </c:pt>
                <c:pt idx="928">
                  <c:v>2025</c:v>
                </c:pt>
                <c:pt idx="929">
                  <c:v>2025</c:v>
                </c:pt>
                <c:pt idx="930">
                  <c:v>2025</c:v>
                </c:pt>
                <c:pt idx="931">
                  <c:v>2025</c:v>
                </c:pt>
                <c:pt idx="932">
                  <c:v>2025</c:v>
                </c:pt>
                <c:pt idx="933">
                  <c:v>2025</c:v>
                </c:pt>
                <c:pt idx="934">
                  <c:v>2025</c:v>
                </c:pt>
                <c:pt idx="935">
                  <c:v>2025</c:v>
                </c:pt>
                <c:pt idx="936">
                  <c:v>2026</c:v>
                </c:pt>
                <c:pt idx="937">
                  <c:v>2026</c:v>
                </c:pt>
                <c:pt idx="938">
                  <c:v>2026</c:v>
                </c:pt>
                <c:pt idx="939">
                  <c:v>2026</c:v>
                </c:pt>
              </c:numCache>
            </c:numRef>
          </c:cat>
          <c:val>
            <c:numRef>
              <c:f>LFPR!$E$13:$E$952</c:f>
              <c:numCache>
                <c:formatCode>General</c:formatCode>
                <c:ptCount val="940"/>
                <c:pt idx="336" formatCode="#0.0">
                  <c:v>61</c:v>
                </c:pt>
                <c:pt idx="337" formatCode="#0.0">
                  <c:v>60.8</c:v>
                </c:pt>
                <c:pt idx="338" formatCode="#0.0">
                  <c:v>60.6</c:v>
                </c:pt>
                <c:pt idx="339" formatCode="#0.0">
                  <c:v>60.7</c:v>
                </c:pt>
                <c:pt idx="340" formatCode="#0.0">
                  <c:v>60.9</c:v>
                </c:pt>
                <c:pt idx="341" formatCode="#0.0">
                  <c:v>61.1</c:v>
                </c:pt>
                <c:pt idx="342" formatCode="#0.0">
                  <c:v>61.4</c:v>
                </c:pt>
                <c:pt idx="343" formatCode="#0.0">
                  <c:v>61.7</c:v>
                </c:pt>
                <c:pt idx="344" formatCode="#0.0">
                  <c:v>61.9</c:v>
                </c:pt>
                <c:pt idx="345" formatCode="#0.0">
                  <c:v>62.1</c:v>
                </c:pt>
                <c:pt idx="346" formatCode="#0.0">
                  <c:v>62.3</c:v>
                </c:pt>
                <c:pt idx="347" formatCode="#0.0">
                  <c:v>62.5</c:v>
                </c:pt>
                <c:pt idx="348" formatCode="#0.0">
                  <c:v>62.6</c:v>
                </c:pt>
                <c:pt idx="349" formatCode="#0.0">
                  <c:v>62.7</c:v>
                </c:pt>
                <c:pt idx="350" formatCode="#0.0">
                  <c:v>62.8</c:v>
                </c:pt>
                <c:pt idx="351" formatCode="#0.0">
                  <c:v>62.8</c:v>
                </c:pt>
                <c:pt idx="352" formatCode="#0.0">
                  <c:v>62.8</c:v>
                </c:pt>
                <c:pt idx="353" formatCode="#0.0">
                  <c:v>62.8</c:v>
                </c:pt>
                <c:pt idx="354" formatCode="#0.0">
                  <c:v>62.8</c:v>
                </c:pt>
                <c:pt idx="355" formatCode="#0.0">
                  <c:v>62.8</c:v>
                </c:pt>
                <c:pt idx="356" formatCode="#0.0">
                  <c:v>62.9</c:v>
                </c:pt>
                <c:pt idx="357" formatCode="#0.0">
                  <c:v>62.9</c:v>
                </c:pt>
                <c:pt idx="358" formatCode="#0.0">
                  <c:v>63</c:v>
                </c:pt>
                <c:pt idx="359" formatCode="#0.0">
                  <c:v>63</c:v>
                </c:pt>
                <c:pt idx="360" formatCode="#0.0">
                  <c:v>63.1</c:v>
                </c:pt>
                <c:pt idx="361" formatCode="#0.0">
                  <c:v>63.3</c:v>
                </c:pt>
                <c:pt idx="362" formatCode="#0.0">
                  <c:v>63.4</c:v>
                </c:pt>
                <c:pt idx="363" formatCode="#0.0">
                  <c:v>63.7</c:v>
                </c:pt>
                <c:pt idx="364" formatCode="#0.0">
                  <c:v>63.9</c:v>
                </c:pt>
                <c:pt idx="365" formatCode="#0.0">
                  <c:v>64.099999999999994</c:v>
                </c:pt>
                <c:pt idx="366" formatCode="#0.0">
                  <c:v>64.3</c:v>
                </c:pt>
                <c:pt idx="367" formatCode="#0.0">
                  <c:v>64.400000000000006</c:v>
                </c:pt>
                <c:pt idx="368" formatCode="#0.0">
                  <c:v>64.5</c:v>
                </c:pt>
                <c:pt idx="369" formatCode="#0.0">
                  <c:v>64.599999999999994</c:v>
                </c:pt>
                <c:pt idx="370" formatCode="#0.0">
                  <c:v>64.7</c:v>
                </c:pt>
                <c:pt idx="371" formatCode="#0.0">
                  <c:v>64.900000000000006</c:v>
                </c:pt>
                <c:pt idx="372" formatCode="#0.0">
                  <c:v>65</c:v>
                </c:pt>
                <c:pt idx="373" formatCode="#0.0">
                  <c:v>65.2</c:v>
                </c:pt>
                <c:pt idx="374" formatCode="#0.0">
                  <c:v>65.2</c:v>
                </c:pt>
                <c:pt idx="375" formatCode="#0.0">
                  <c:v>65.3</c:v>
                </c:pt>
                <c:pt idx="376" formatCode="#0.0">
                  <c:v>65.3</c:v>
                </c:pt>
                <c:pt idx="377" formatCode="#0.0">
                  <c:v>65.3</c:v>
                </c:pt>
                <c:pt idx="378" formatCode="#0.0">
                  <c:v>65.400000000000006</c:v>
                </c:pt>
                <c:pt idx="379" formatCode="#0.0">
                  <c:v>65.400000000000006</c:v>
                </c:pt>
                <c:pt idx="380" formatCode="#0.0">
                  <c:v>65.400000000000006</c:v>
                </c:pt>
                <c:pt idx="381" formatCode="#0.0">
                  <c:v>65.3</c:v>
                </c:pt>
                <c:pt idx="382" formatCode="#0.0">
                  <c:v>65.3</c:v>
                </c:pt>
                <c:pt idx="383" formatCode="#0.0">
                  <c:v>65.099999999999994</c:v>
                </c:pt>
                <c:pt idx="384" formatCode="#0.0">
                  <c:v>65</c:v>
                </c:pt>
                <c:pt idx="385" formatCode="#0.0">
                  <c:v>64.8</c:v>
                </c:pt>
                <c:pt idx="386" formatCode="#0.0">
                  <c:v>64.7</c:v>
                </c:pt>
                <c:pt idx="387" formatCode="#0.0">
                  <c:v>64.599999999999994</c:v>
                </c:pt>
                <c:pt idx="388" formatCode="#0.0">
                  <c:v>64.7</c:v>
                </c:pt>
                <c:pt idx="389" formatCode="#0.0">
                  <c:v>64.7</c:v>
                </c:pt>
                <c:pt idx="390" formatCode="#0.0">
                  <c:v>64.7</c:v>
                </c:pt>
                <c:pt idx="391" formatCode="#0.0">
                  <c:v>64.7</c:v>
                </c:pt>
                <c:pt idx="392" formatCode="#0.0">
                  <c:v>64.599999999999994</c:v>
                </c:pt>
                <c:pt idx="393" formatCode="#0.0">
                  <c:v>64.5</c:v>
                </c:pt>
                <c:pt idx="394" formatCode="#0.0">
                  <c:v>64.400000000000006</c:v>
                </c:pt>
                <c:pt idx="395" formatCode="#0.0">
                  <c:v>64.3</c:v>
                </c:pt>
                <c:pt idx="396" formatCode="#0.0">
                  <c:v>64.3</c:v>
                </c:pt>
                <c:pt idx="397" formatCode="#0.0">
                  <c:v>64.3</c:v>
                </c:pt>
                <c:pt idx="398" formatCode="#0.0">
                  <c:v>64.3</c:v>
                </c:pt>
                <c:pt idx="399" formatCode="#0.0">
                  <c:v>64.2</c:v>
                </c:pt>
                <c:pt idx="400" formatCode="#0.0">
                  <c:v>64.099999999999994</c:v>
                </c:pt>
                <c:pt idx="401" formatCode="#0.0">
                  <c:v>63.9</c:v>
                </c:pt>
                <c:pt idx="402" formatCode="#0.0">
                  <c:v>63.8</c:v>
                </c:pt>
                <c:pt idx="403" formatCode="#0.0">
                  <c:v>63.7</c:v>
                </c:pt>
                <c:pt idx="404" formatCode="#0.0">
                  <c:v>63.6</c:v>
                </c:pt>
                <c:pt idx="405" formatCode="#0.0">
                  <c:v>63.7</c:v>
                </c:pt>
                <c:pt idx="406" formatCode="#0.0">
                  <c:v>63.7</c:v>
                </c:pt>
                <c:pt idx="407" formatCode="#0.0">
                  <c:v>63.8</c:v>
                </c:pt>
                <c:pt idx="408" formatCode="#0.0">
                  <c:v>63.9</c:v>
                </c:pt>
                <c:pt idx="409" formatCode="#0.0">
                  <c:v>64</c:v>
                </c:pt>
                <c:pt idx="410" formatCode="#0.0">
                  <c:v>64.099999999999994</c:v>
                </c:pt>
                <c:pt idx="411" formatCode="#0.0">
                  <c:v>64.2</c:v>
                </c:pt>
                <c:pt idx="412" formatCode="#0.0">
                  <c:v>64.2</c:v>
                </c:pt>
                <c:pt idx="413" formatCode="#0.0">
                  <c:v>64.2</c:v>
                </c:pt>
                <c:pt idx="414" formatCode="#0.0">
                  <c:v>64.3</c:v>
                </c:pt>
                <c:pt idx="415" formatCode="#0.0">
                  <c:v>64.400000000000006</c:v>
                </c:pt>
                <c:pt idx="416" formatCode="#0.0">
                  <c:v>64.5</c:v>
                </c:pt>
                <c:pt idx="417" formatCode="#0.0">
                  <c:v>64.599999999999994</c:v>
                </c:pt>
                <c:pt idx="418" formatCode="#0.0">
                  <c:v>64.599999999999994</c:v>
                </c:pt>
                <c:pt idx="419" formatCode="#0.0">
                  <c:v>64.599999999999994</c:v>
                </c:pt>
                <c:pt idx="420" formatCode="#0.0">
                  <c:v>64.599999999999994</c:v>
                </c:pt>
                <c:pt idx="421" formatCode="#0.0">
                  <c:v>64.5</c:v>
                </c:pt>
                <c:pt idx="422" formatCode="#0.0">
                  <c:v>64.400000000000006</c:v>
                </c:pt>
                <c:pt idx="423" formatCode="#0.0">
                  <c:v>64.400000000000006</c:v>
                </c:pt>
                <c:pt idx="424" formatCode="#0.0">
                  <c:v>64.400000000000006</c:v>
                </c:pt>
                <c:pt idx="425" formatCode="#0.0">
                  <c:v>64.5</c:v>
                </c:pt>
                <c:pt idx="426" formatCode="#0.0">
                  <c:v>64.599999999999994</c:v>
                </c:pt>
                <c:pt idx="427" formatCode="#0.0">
                  <c:v>64.599999999999994</c:v>
                </c:pt>
                <c:pt idx="428" formatCode="#0.0">
                  <c:v>64.599999999999994</c:v>
                </c:pt>
                <c:pt idx="429" formatCode="#0.0">
                  <c:v>64.599999999999994</c:v>
                </c:pt>
                <c:pt idx="430" formatCode="#0.0">
                  <c:v>64.5</c:v>
                </c:pt>
                <c:pt idx="431" formatCode="#0.0">
                  <c:v>64.400000000000006</c:v>
                </c:pt>
                <c:pt idx="432" formatCode="#0.0">
                  <c:v>64.3</c:v>
                </c:pt>
                <c:pt idx="433" formatCode="#0.0">
                  <c:v>64.2</c:v>
                </c:pt>
                <c:pt idx="434" formatCode="#0.0">
                  <c:v>64.2</c:v>
                </c:pt>
                <c:pt idx="435" formatCode="#0.0">
                  <c:v>64.2</c:v>
                </c:pt>
                <c:pt idx="436" formatCode="#0.0">
                  <c:v>64.099999999999994</c:v>
                </c:pt>
                <c:pt idx="437" formatCode="#0.0">
                  <c:v>64.099999999999994</c:v>
                </c:pt>
                <c:pt idx="438" formatCode="#0.0">
                  <c:v>64</c:v>
                </c:pt>
                <c:pt idx="439" formatCode="#0.0">
                  <c:v>64</c:v>
                </c:pt>
                <c:pt idx="440" formatCode="#0.0">
                  <c:v>64</c:v>
                </c:pt>
                <c:pt idx="441" formatCode="#0.0">
                  <c:v>64</c:v>
                </c:pt>
                <c:pt idx="442" formatCode="#0.0">
                  <c:v>64.099999999999994</c:v>
                </c:pt>
                <c:pt idx="443" formatCode="#0.0">
                  <c:v>64.2</c:v>
                </c:pt>
                <c:pt idx="444" formatCode="#0.0">
                  <c:v>64.3</c:v>
                </c:pt>
                <c:pt idx="445" formatCode="#0.0">
                  <c:v>64.400000000000006</c:v>
                </c:pt>
                <c:pt idx="446" formatCode="#0.0">
                  <c:v>64.400000000000006</c:v>
                </c:pt>
                <c:pt idx="447" formatCode="#0.0">
                  <c:v>64.5</c:v>
                </c:pt>
                <c:pt idx="448" formatCode="#0.0">
                  <c:v>64.5</c:v>
                </c:pt>
                <c:pt idx="449" formatCode="#0.0">
                  <c:v>64.5</c:v>
                </c:pt>
                <c:pt idx="450" formatCode="#0.0">
                  <c:v>64.5</c:v>
                </c:pt>
                <c:pt idx="451" formatCode="#0.0">
                  <c:v>64.5</c:v>
                </c:pt>
                <c:pt idx="452" formatCode="#0.0">
                  <c:v>64.5</c:v>
                </c:pt>
                <c:pt idx="453" formatCode="#0.0">
                  <c:v>64.599999999999994</c:v>
                </c:pt>
                <c:pt idx="454" formatCode="#0.0">
                  <c:v>64.7</c:v>
                </c:pt>
                <c:pt idx="455" formatCode="#0.0">
                  <c:v>64.8</c:v>
                </c:pt>
                <c:pt idx="456" formatCode="#0.0">
                  <c:v>64.900000000000006</c:v>
                </c:pt>
                <c:pt idx="457" formatCode="#0.0">
                  <c:v>65.099999999999994</c:v>
                </c:pt>
                <c:pt idx="458" formatCode="#0.0">
                  <c:v>65.3</c:v>
                </c:pt>
                <c:pt idx="459" formatCode="#0.0">
                  <c:v>65.5</c:v>
                </c:pt>
                <c:pt idx="460" formatCode="#0.0">
                  <c:v>65.599999999999994</c:v>
                </c:pt>
                <c:pt idx="461" formatCode="#0.0">
                  <c:v>65.8</c:v>
                </c:pt>
                <c:pt idx="462" formatCode="#0.0">
                  <c:v>65.8</c:v>
                </c:pt>
                <c:pt idx="463" formatCode="#0.0">
                  <c:v>65.900000000000006</c:v>
                </c:pt>
                <c:pt idx="464" formatCode="#0.0">
                  <c:v>66</c:v>
                </c:pt>
                <c:pt idx="465" formatCode="#0.0">
                  <c:v>66</c:v>
                </c:pt>
                <c:pt idx="466" formatCode="#0.0">
                  <c:v>66.099999999999994</c:v>
                </c:pt>
                <c:pt idx="467" formatCode="#0.0">
                  <c:v>66.099999999999994</c:v>
                </c:pt>
                <c:pt idx="468" formatCode="#0.0">
                  <c:v>66.2</c:v>
                </c:pt>
                <c:pt idx="469" formatCode="#0.0">
                  <c:v>66.2</c:v>
                </c:pt>
                <c:pt idx="470" formatCode="#0.0">
                  <c:v>66.3</c:v>
                </c:pt>
                <c:pt idx="471" formatCode="#0.0">
                  <c:v>66.3</c:v>
                </c:pt>
                <c:pt idx="472" formatCode="#0.0">
                  <c:v>66.400000000000006</c:v>
                </c:pt>
                <c:pt idx="473" formatCode="#0.0">
                  <c:v>66.5</c:v>
                </c:pt>
                <c:pt idx="474" formatCode="#0.0">
                  <c:v>66.599999999999994</c:v>
                </c:pt>
                <c:pt idx="475" formatCode="#0.0">
                  <c:v>66.7</c:v>
                </c:pt>
                <c:pt idx="476" formatCode="#0.0">
                  <c:v>66.8</c:v>
                </c:pt>
                <c:pt idx="477" formatCode="#0.0">
                  <c:v>66.900000000000006</c:v>
                </c:pt>
                <c:pt idx="478" formatCode="#0.0">
                  <c:v>66.900000000000006</c:v>
                </c:pt>
                <c:pt idx="479" formatCode="#0.0">
                  <c:v>66.900000000000006</c:v>
                </c:pt>
                <c:pt idx="480" formatCode="#0.0">
                  <c:v>66.900000000000006</c:v>
                </c:pt>
                <c:pt idx="481" formatCode="#0.0">
                  <c:v>66.900000000000006</c:v>
                </c:pt>
                <c:pt idx="482" formatCode="#0.0">
                  <c:v>66.900000000000006</c:v>
                </c:pt>
                <c:pt idx="483" formatCode="#0.0">
                  <c:v>66.900000000000006</c:v>
                </c:pt>
                <c:pt idx="484" formatCode="#0.0">
                  <c:v>67</c:v>
                </c:pt>
                <c:pt idx="485" formatCode="#0.0">
                  <c:v>67.099999999999994</c:v>
                </c:pt>
                <c:pt idx="486" formatCode="#0.0">
                  <c:v>67.2</c:v>
                </c:pt>
                <c:pt idx="487" formatCode="#0.0">
                  <c:v>67.3</c:v>
                </c:pt>
                <c:pt idx="488" formatCode="#0.0">
                  <c:v>67.400000000000006</c:v>
                </c:pt>
                <c:pt idx="489" formatCode="#0.0">
                  <c:v>67.5</c:v>
                </c:pt>
                <c:pt idx="490" formatCode="#0.0">
                  <c:v>67.599999999999994</c:v>
                </c:pt>
                <c:pt idx="491" formatCode="#0.0">
                  <c:v>67.7</c:v>
                </c:pt>
                <c:pt idx="492" formatCode="#0.0">
                  <c:v>67.900000000000006</c:v>
                </c:pt>
                <c:pt idx="493" formatCode="#0.0">
                  <c:v>68</c:v>
                </c:pt>
                <c:pt idx="494" formatCode="#0.0">
                  <c:v>68.2</c:v>
                </c:pt>
                <c:pt idx="495" formatCode="#0.0">
                  <c:v>68.400000000000006</c:v>
                </c:pt>
                <c:pt idx="496" formatCode="#0.0">
                  <c:v>68.599999999999994</c:v>
                </c:pt>
                <c:pt idx="497" formatCode="#0.0">
                  <c:v>68.7</c:v>
                </c:pt>
                <c:pt idx="498" formatCode="#0.0">
                  <c:v>68.900000000000006</c:v>
                </c:pt>
                <c:pt idx="499" formatCode="#0.0">
                  <c:v>69</c:v>
                </c:pt>
                <c:pt idx="500" formatCode="#0.0">
                  <c:v>69.099999999999994</c:v>
                </c:pt>
                <c:pt idx="501" formatCode="#0.0">
                  <c:v>69.099999999999994</c:v>
                </c:pt>
                <c:pt idx="502" formatCode="#0.0">
                  <c:v>69</c:v>
                </c:pt>
                <c:pt idx="503" formatCode="#0.0">
                  <c:v>69</c:v>
                </c:pt>
                <c:pt idx="504" formatCode="#0.0">
                  <c:v>68.900000000000006</c:v>
                </c:pt>
                <c:pt idx="505" formatCode="#0.0">
                  <c:v>69</c:v>
                </c:pt>
                <c:pt idx="506" formatCode="#0.0">
                  <c:v>69</c:v>
                </c:pt>
                <c:pt idx="507" formatCode="#0.0">
                  <c:v>69</c:v>
                </c:pt>
                <c:pt idx="508" formatCode="#0.0">
                  <c:v>69</c:v>
                </c:pt>
                <c:pt idx="509" formatCode="#0.0">
                  <c:v>68.900000000000006</c:v>
                </c:pt>
                <c:pt idx="510" formatCode="#0.0">
                  <c:v>68.900000000000006</c:v>
                </c:pt>
                <c:pt idx="511" formatCode="#0.0">
                  <c:v>68.7</c:v>
                </c:pt>
                <c:pt idx="512" formatCode="#0.0">
                  <c:v>68.599999999999994</c:v>
                </c:pt>
                <c:pt idx="513" formatCode="#0.0">
                  <c:v>68.400000000000006</c:v>
                </c:pt>
                <c:pt idx="514" formatCode="#0.0">
                  <c:v>68.400000000000006</c:v>
                </c:pt>
                <c:pt idx="515" formatCode="#0.0">
                  <c:v>68.3</c:v>
                </c:pt>
                <c:pt idx="516" formatCode="#0.0">
                  <c:v>68.2</c:v>
                </c:pt>
                <c:pt idx="517" formatCode="#0.0">
                  <c:v>68.2</c:v>
                </c:pt>
                <c:pt idx="518" formatCode="#0.0">
                  <c:v>68.099999999999994</c:v>
                </c:pt>
                <c:pt idx="519" formatCode="#0.0">
                  <c:v>68.099999999999994</c:v>
                </c:pt>
                <c:pt idx="520" formatCode="#0.0">
                  <c:v>68</c:v>
                </c:pt>
                <c:pt idx="521" formatCode="#0.0">
                  <c:v>67.900000000000006</c:v>
                </c:pt>
                <c:pt idx="522" formatCode="#0.0">
                  <c:v>67.8</c:v>
                </c:pt>
                <c:pt idx="523" formatCode="#0.0">
                  <c:v>67.8</c:v>
                </c:pt>
                <c:pt idx="524" formatCode="#0.0">
                  <c:v>67.8</c:v>
                </c:pt>
                <c:pt idx="525" formatCode="#0.0">
                  <c:v>67.8</c:v>
                </c:pt>
                <c:pt idx="526" formatCode="#0.0">
                  <c:v>67.900000000000006</c:v>
                </c:pt>
                <c:pt idx="527" formatCode="#0.0">
                  <c:v>68</c:v>
                </c:pt>
                <c:pt idx="528" formatCode="#0.0">
                  <c:v>68</c:v>
                </c:pt>
                <c:pt idx="529" formatCode="#0.0">
                  <c:v>68.099999999999994</c:v>
                </c:pt>
                <c:pt idx="530" formatCode="#0.0">
                  <c:v>68.2</c:v>
                </c:pt>
                <c:pt idx="531" formatCode="#0.0">
                  <c:v>68.3</c:v>
                </c:pt>
                <c:pt idx="532" formatCode="#0.0">
                  <c:v>68.400000000000006</c:v>
                </c:pt>
                <c:pt idx="533" formatCode="#0.0">
                  <c:v>68.5</c:v>
                </c:pt>
                <c:pt idx="534" formatCode="#0.0">
                  <c:v>68.5</c:v>
                </c:pt>
                <c:pt idx="535" formatCode="#0.0">
                  <c:v>68.5</c:v>
                </c:pt>
                <c:pt idx="536" formatCode="#0.0">
                  <c:v>68.5</c:v>
                </c:pt>
                <c:pt idx="537" formatCode="#0.0">
                  <c:v>68.5</c:v>
                </c:pt>
                <c:pt idx="538" formatCode="#0.0">
                  <c:v>68.5</c:v>
                </c:pt>
                <c:pt idx="539" formatCode="#0.0">
                  <c:v>68.400000000000006</c:v>
                </c:pt>
                <c:pt idx="540" formatCode="#0.0">
                  <c:v>68.3</c:v>
                </c:pt>
                <c:pt idx="541" formatCode="#0.0">
                  <c:v>68.3</c:v>
                </c:pt>
                <c:pt idx="542" formatCode="#0.0">
                  <c:v>68.2</c:v>
                </c:pt>
                <c:pt idx="543" formatCode="#0.0">
                  <c:v>68.2</c:v>
                </c:pt>
                <c:pt idx="544" formatCode="#0.0">
                  <c:v>68.3</c:v>
                </c:pt>
                <c:pt idx="545" formatCode="#0.0">
                  <c:v>68.3</c:v>
                </c:pt>
                <c:pt idx="546" formatCode="#0.0">
                  <c:v>68.3</c:v>
                </c:pt>
                <c:pt idx="547" formatCode="#0.0">
                  <c:v>68.3</c:v>
                </c:pt>
                <c:pt idx="548" formatCode="#0.0">
                  <c:v>68.2</c:v>
                </c:pt>
                <c:pt idx="549" formatCode="#0.0">
                  <c:v>68.2</c:v>
                </c:pt>
                <c:pt idx="550" formatCode="#0.0">
                  <c:v>68.2</c:v>
                </c:pt>
                <c:pt idx="551" formatCode="#0.0">
                  <c:v>68.2</c:v>
                </c:pt>
                <c:pt idx="552" formatCode="#0.0">
                  <c:v>68.2</c:v>
                </c:pt>
                <c:pt idx="553" formatCode="#0.0">
                  <c:v>68.2</c:v>
                </c:pt>
                <c:pt idx="554" formatCode="#0.0">
                  <c:v>68.099999999999994</c:v>
                </c:pt>
                <c:pt idx="555" formatCode="#0.0">
                  <c:v>68</c:v>
                </c:pt>
                <c:pt idx="556" formatCode="#0.0">
                  <c:v>67.900000000000006</c:v>
                </c:pt>
                <c:pt idx="557" formatCode="#0.0">
                  <c:v>67.900000000000006</c:v>
                </c:pt>
                <c:pt idx="558" formatCode="#0.0">
                  <c:v>67.900000000000006</c:v>
                </c:pt>
                <c:pt idx="559" formatCode="#0.0">
                  <c:v>67.900000000000006</c:v>
                </c:pt>
                <c:pt idx="560" formatCode="#0.0">
                  <c:v>67.900000000000006</c:v>
                </c:pt>
                <c:pt idx="561" formatCode="#0.0">
                  <c:v>68</c:v>
                </c:pt>
                <c:pt idx="562" formatCode="#0.0">
                  <c:v>68.099999999999994</c:v>
                </c:pt>
                <c:pt idx="563" formatCode="#0.0">
                  <c:v>68.099999999999994</c:v>
                </c:pt>
                <c:pt idx="564" formatCode="#0.0">
                  <c:v>68.2</c:v>
                </c:pt>
                <c:pt idx="565" formatCode="#0.0">
                  <c:v>68.2</c:v>
                </c:pt>
                <c:pt idx="566" formatCode="#0.0">
                  <c:v>68.3</c:v>
                </c:pt>
                <c:pt idx="567" formatCode="#0.0">
                  <c:v>68.3</c:v>
                </c:pt>
                <c:pt idx="568" formatCode="#0.0">
                  <c:v>68.3</c:v>
                </c:pt>
                <c:pt idx="569" formatCode="#0.0">
                  <c:v>68.3</c:v>
                </c:pt>
                <c:pt idx="570" formatCode="#0.0">
                  <c:v>68.3</c:v>
                </c:pt>
                <c:pt idx="571" formatCode="#0.0">
                  <c:v>68.400000000000006</c:v>
                </c:pt>
                <c:pt idx="572" formatCode="#0.0">
                  <c:v>68.400000000000006</c:v>
                </c:pt>
                <c:pt idx="573" formatCode="#0.0">
                  <c:v>68.400000000000006</c:v>
                </c:pt>
                <c:pt idx="574" formatCode="#0.0">
                  <c:v>68.5</c:v>
                </c:pt>
                <c:pt idx="575" formatCode="#0.0">
                  <c:v>68.5</c:v>
                </c:pt>
                <c:pt idx="576" formatCode="#0.0">
                  <c:v>68.599999999999994</c:v>
                </c:pt>
                <c:pt idx="577" formatCode="#0.0">
                  <c:v>68.7</c:v>
                </c:pt>
                <c:pt idx="578" formatCode="#0.0">
                  <c:v>68.8</c:v>
                </c:pt>
                <c:pt idx="579" formatCode="#0.0">
                  <c:v>68.900000000000006</c:v>
                </c:pt>
                <c:pt idx="580" formatCode="#0.0">
                  <c:v>69</c:v>
                </c:pt>
                <c:pt idx="581" formatCode="#0.0">
                  <c:v>69.099999999999994</c:v>
                </c:pt>
                <c:pt idx="582" formatCode="#0.0">
                  <c:v>69.2</c:v>
                </c:pt>
                <c:pt idx="583" formatCode="#0.0">
                  <c:v>69.2</c:v>
                </c:pt>
                <c:pt idx="584" formatCode="#0.0">
                  <c:v>69.3</c:v>
                </c:pt>
                <c:pt idx="585" formatCode="#0.0">
                  <c:v>69.3</c:v>
                </c:pt>
                <c:pt idx="586" formatCode="#0.0">
                  <c:v>69.3</c:v>
                </c:pt>
                <c:pt idx="587" formatCode="#0.0">
                  <c:v>69.3</c:v>
                </c:pt>
                <c:pt idx="588" formatCode="#0.0">
                  <c:v>69.3</c:v>
                </c:pt>
                <c:pt idx="589" formatCode="#0.0">
                  <c:v>69.400000000000006</c:v>
                </c:pt>
                <c:pt idx="590" formatCode="#0.0">
                  <c:v>69.5</c:v>
                </c:pt>
                <c:pt idx="591" formatCode="#0.0">
                  <c:v>69.599999999999994</c:v>
                </c:pt>
                <c:pt idx="592" formatCode="#0.0">
                  <c:v>69.7</c:v>
                </c:pt>
                <c:pt idx="593" formatCode="#0.0">
                  <c:v>69.8</c:v>
                </c:pt>
                <c:pt idx="594" formatCode="#0.0">
                  <c:v>69.900000000000006</c:v>
                </c:pt>
                <c:pt idx="595" formatCode="#0.0">
                  <c:v>69.900000000000006</c:v>
                </c:pt>
                <c:pt idx="596" formatCode="#0.0">
                  <c:v>69.900000000000006</c:v>
                </c:pt>
                <c:pt idx="597" formatCode="#0.0">
                  <c:v>70</c:v>
                </c:pt>
                <c:pt idx="598" formatCode="#0.0">
                  <c:v>70</c:v>
                </c:pt>
                <c:pt idx="599" formatCode="#0.0">
                  <c:v>70</c:v>
                </c:pt>
                <c:pt idx="600" formatCode="#0.0">
                  <c:v>70</c:v>
                </c:pt>
                <c:pt idx="601" formatCode="#0.0">
                  <c:v>69.900000000000006</c:v>
                </c:pt>
                <c:pt idx="602" formatCode="#0.0">
                  <c:v>69.900000000000006</c:v>
                </c:pt>
                <c:pt idx="603" formatCode="#0.0">
                  <c:v>69.900000000000006</c:v>
                </c:pt>
                <c:pt idx="604" formatCode="#0.0">
                  <c:v>69.900000000000006</c:v>
                </c:pt>
                <c:pt idx="605" formatCode="#0.0">
                  <c:v>69.900000000000006</c:v>
                </c:pt>
                <c:pt idx="606" formatCode="#0.0">
                  <c:v>70</c:v>
                </c:pt>
                <c:pt idx="607" formatCode="#0.0">
                  <c:v>70</c:v>
                </c:pt>
                <c:pt idx="608" formatCode="#0.0">
                  <c:v>70.099999999999994</c:v>
                </c:pt>
                <c:pt idx="609" formatCode="#0.0">
                  <c:v>70.2</c:v>
                </c:pt>
                <c:pt idx="610" formatCode="#0.0">
                  <c:v>70.2</c:v>
                </c:pt>
                <c:pt idx="611" formatCode="#0.0">
                  <c:v>70.099999999999994</c:v>
                </c:pt>
                <c:pt idx="612" formatCode="#0.0">
                  <c:v>70.099999999999994</c:v>
                </c:pt>
                <c:pt idx="613" formatCode="#0.0">
                  <c:v>70</c:v>
                </c:pt>
                <c:pt idx="614" formatCode="#0.0">
                  <c:v>70</c:v>
                </c:pt>
                <c:pt idx="615" formatCode="#0.0">
                  <c:v>69.900000000000006</c:v>
                </c:pt>
                <c:pt idx="616" formatCode="#0.0">
                  <c:v>69.8</c:v>
                </c:pt>
                <c:pt idx="617" formatCode="#0.0">
                  <c:v>69.8</c:v>
                </c:pt>
                <c:pt idx="618" formatCode="#0.0">
                  <c:v>69.7</c:v>
                </c:pt>
                <c:pt idx="619" formatCode="#0.0">
                  <c:v>69.599999999999994</c:v>
                </c:pt>
                <c:pt idx="620" formatCode="#0.0">
                  <c:v>69.5</c:v>
                </c:pt>
                <c:pt idx="621" formatCode="#0.0">
                  <c:v>69.3</c:v>
                </c:pt>
                <c:pt idx="622" formatCode="#0.0">
                  <c:v>69.2</c:v>
                </c:pt>
                <c:pt idx="623" formatCode="#0.0">
                  <c:v>69.2</c:v>
                </c:pt>
                <c:pt idx="624" formatCode="#0.0">
                  <c:v>69.2</c:v>
                </c:pt>
                <c:pt idx="625" formatCode="#0.0">
                  <c:v>69.2</c:v>
                </c:pt>
                <c:pt idx="626" formatCode="#0.0">
                  <c:v>69.099999999999994</c:v>
                </c:pt>
                <c:pt idx="627" formatCode="#0.0">
                  <c:v>69</c:v>
                </c:pt>
                <c:pt idx="628" formatCode="#0.0">
                  <c:v>68.900000000000006</c:v>
                </c:pt>
                <c:pt idx="629" formatCode="#0.0">
                  <c:v>68.7</c:v>
                </c:pt>
                <c:pt idx="630" formatCode="#0.0">
                  <c:v>68.599999999999994</c:v>
                </c:pt>
                <c:pt idx="631" formatCode="#0.0">
                  <c:v>68.400000000000006</c:v>
                </c:pt>
                <c:pt idx="632" formatCode="#0.0">
                  <c:v>68.3</c:v>
                </c:pt>
                <c:pt idx="633" formatCode="#0.0">
                  <c:v>68.2</c:v>
                </c:pt>
                <c:pt idx="634" formatCode="#0.0">
                  <c:v>68.099999999999994</c:v>
                </c:pt>
                <c:pt idx="635" formatCode="#0.0">
                  <c:v>68.099999999999994</c:v>
                </c:pt>
                <c:pt idx="636" formatCode="#0.0">
                  <c:v>68</c:v>
                </c:pt>
                <c:pt idx="637" formatCode="#0.0">
                  <c:v>67.900000000000006</c:v>
                </c:pt>
                <c:pt idx="638" formatCode="#0.0">
                  <c:v>67.8</c:v>
                </c:pt>
                <c:pt idx="639" formatCode="#0.0">
                  <c:v>67.7</c:v>
                </c:pt>
                <c:pt idx="640" formatCode="#0.0">
                  <c:v>67.5</c:v>
                </c:pt>
                <c:pt idx="641" formatCode="#0.0">
                  <c:v>67.400000000000006</c:v>
                </c:pt>
                <c:pt idx="642" formatCode="#0.0">
                  <c:v>67.3</c:v>
                </c:pt>
                <c:pt idx="643" formatCode="#0.0">
                  <c:v>67.2</c:v>
                </c:pt>
                <c:pt idx="644" formatCode="#0.0">
                  <c:v>67.2</c:v>
                </c:pt>
                <c:pt idx="645" formatCode="#0.0">
                  <c:v>67.2</c:v>
                </c:pt>
                <c:pt idx="646" formatCode="#0.0">
                  <c:v>67.2</c:v>
                </c:pt>
                <c:pt idx="647" formatCode="#0.0">
                  <c:v>67.2</c:v>
                </c:pt>
                <c:pt idx="648" formatCode="#0.0">
                  <c:v>67.3</c:v>
                </c:pt>
                <c:pt idx="649" formatCode="#0.0">
                  <c:v>67.3</c:v>
                </c:pt>
                <c:pt idx="650" formatCode="#0.0">
                  <c:v>67.3</c:v>
                </c:pt>
                <c:pt idx="651" formatCode="#0.0">
                  <c:v>67.3</c:v>
                </c:pt>
                <c:pt idx="652" formatCode="#0.0">
                  <c:v>67.2</c:v>
                </c:pt>
                <c:pt idx="653" formatCode="#0.0">
                  <c:v>67.2</c:v>
                </c:pt>
                <c:pt idx="654" formatCode="#0.0">
                  <c:v>67.2</c:v>
                </c:pt>
                <c:pt idx="655" formatCode="#0.0">
                  <c:v>67.2</c:v>
                </c:pt>
                <c:pt idx="656" formatCode="#0.0">
                  <c:v>67.099999999999994</c:v>
                </c:pt>
                <c:pt idx="657" formatCode="#0.0">
                  <c:v>67.099999999999994</c:v>
                </c:pt>
                <c:pt idx="658" formatCode="#0.0">
                  <c:v>67.099999999999994</c:v>
                </c:pt>
                <c:pt idx="659" formatCode="#0.0">
                  <c:v>67.099999999999994</c:v>
                </c:pt>
                <c:pt idx="660" formatCode="#0.0">
                  <c:v>67.099999999999994</c:v>
                </c:pt>
                <c:pt idx="661" formatCode="#0.0">
                  <c:v>67.099999999999994</c:v>
                </c:pt>
                <c:pt idx="662" formatCode="#0.0">
                  <c:v>67.2</c:v>
                </c:pt>
                <c:pt idx="663" formatCode="#0.0">
                  <c:v>67.3</c:v>
                </c:pt>
                <c:pt idx="664" formatCode="#0.0">
                  <c:v>67.3</c:v>
                </c:pt>
                <c:pt idx="665" formatCode="#0.0">
                  <c:v>67.3</c:v>
                </c:pt>
                <c:pt idx="666" formatCode="#0.0">
                  <c:v>67.400000000000006</c:v>
                </c:pt>
                <c:pt idx="667" formatCode="#0.0">
                  <c:v>67.400000000000006</c:v>
                </c:pt>
                <c:pt idx="668" formatCode="#0.0">
                  <c:v>67.400000000000006</c:v>
                </c:pt>
                <c:pt idx="669" formatCode="#0.0">
                  <c:v>67.400000000000006</c:v>
                </c:pt>
                <c:pt idx="670" formatCode="#0.0">
                  <c:v>67.400000000000006</c:v>
                </c:pt>
                <c:pt idx="671" formatCode="#0.0">
                  <c:v>67.400000000000006</c:v>
                </c:pt>
                <c:pt idx="672" formatCode="#0.0">
                  <c:v>67.400000000000006</c:v>
                </c:pt>
                <c:pt idx="673" formatCode="#0.0">
                  <c:v>67.400000000000006</c:v>
                </c:pt>
                <c:pt idx="674" formatCode="#0.0">
                  <c:v>67.400000000000006</c:v>
                </c:pt>
                <c:pt idx="675" formatCode="#0.0">
                  <c:v>67.400000000000006</c:v>
                </c:pt>
                <c:pt idx="676" formatCode="#0.0">
                  <c:v>67.400000000000006</c:v>
                </c:pt>
                <c:pt idx="677" formatCode="#0.0">
                  <c:v>67.400000000000006</c:v>
                </c:pt>
                <c:pt idx="678" formatCode="#0.0">
                  <c:v>67.400000000000006</c:v>
                </c:pt>
                <c:pt idx="679" formatCode="#0.0">
                  <c:v>67.400000000000006</c:v>
                </c:pt>
                <c:pt idx="680" formatCode="#0.0">
                  <c:v>67.400000000000006</c:v>
                </c:pt>
                <c:pt idx="681" formatCode="#0.0">
                  <c:v>67.400000000000006</c:v>
                </c:pt>
                <c:pt idx="682" formatCode="#0.0">
                  <c:v>67.5</c:v>
                </c:pt>
                <c:pt idx="683" formatCode="#0.0">
                  <c:v>67.5</c:v>
                </c:pt>
                <c:pt idx="684" formatCode="#0.0">
                  <c:v>67.5</c:v>
                </c:pt>
                <c:pt idx="685" formatCode="#0.0">
                  <c:v>67.599999999999994</c:v>
                </c:pt>
                <c:pt idx="686" formatCode="#0.0">
                  <c:v>67.599999999999994</c:v>
                </c:pt>
                <c:pt idx="687" formatCode="#0.0">
                  <c:v>67.7</c:v>
                </c:pt>
                <c:pt idx="688" formatCode="#0.0">
                  <c:v>67.8</c:v>
                </c:pt>
                <c:pt idx="689" formatCode="#0.0">
                  <c:v>67.900000000000006</c:v>
                </c:pt>
                <c:pt idx="690" formatCode="#0.0">
                  <c:v>68</c:v>
                </c:pt>
                <c:pt idx="691" formatCode="#0.0">
                  <c:v>68</c:v>
                </c:pt>
                <c:pt idx="692" formatCode="#0.0">
                  <c:v>68</c:v>
                </c:pt>
                <c:pt idx="693" formatCode="#0.0">
                  <c:v>67.8</c:v>
                </c:pt>
                <c:pt idx="694" formatCode="#0.0">
                  <c:v>67.8</c:v>
                </c:pt>
                <c:pt idx="695" formatCode="#0.0">
                  <c:v>67.7</c:v>
                </c:pt>
                <c:pt idx="696" formatCode="#0.0">
                  <c:v>67.599999999999994</c:v>
                </c:pt>
                <c:pt idx="697" formatCode="#0.0">
                  <c:v>67.599999999999994</c:v>
                </c:pt>
                <c:pt idx="698" formatCode="#0.0">
                  <c:v>67.599999999999994</c:v>
                </c:pt>
                <c:pt idx="699" formatCode="#0.0">
                  <c:v>67.599999999999994</c:v>
                </c:pt>
                <c:pt idx="700" formatCode="#0.0">
                  <c:v>67.7</c:v>
                </c:pt>
                <c:pt idx="701" formatCode="#0.0">
                  <c:v>67.7</c:v>
                </c:pt>
                <c:pt idx="702" formatCode="#0.0">
                  <c:v>67.7</c:v>
                </c:pt>
                <c:pt idx="703" formatCode="#0.0">
                  <c:v>67.8</c:v>
                </c:pt>
                <c:pt idx="704" formatCode="#0.0">
                  <c:v>67.8</c:v>
                </c:pt>
                <c:pt idx="705" formatCode="#0.0">
                  <c:v>67.8</c:v>
                </c:pt>
                <c:pt idx="706" formatCode="#0.0">
                  <c:v>67.900000000000006</c:v>
                </c:pt>
                <c:pt idx="707" formatCode="#0.0">
                  <c:v>67.900000000000006</c:v>
                </c:pt>
                <c:pt idx="708" formatCode="#0.0">
                  <c:v>67.8</c:v>
                </c:pt>
                <c:pt idx="709" formatCode="#0.0">
                  <c:v>67.8</c:v>
                </c:pt>
                <c:pt idx="710" formatCode="#0.0">
                  <c:v>67.8</c:v>
                </c:pt>
                <c:pt idx="711" formatCode="#0.0">
                  <c:v>67.7</c:v>
                </c:pt>
                <c:pt idx="712" formatCode="#0.0">
                  <c:v>67.7</c:v>
                </c:pt>
                <c:pt idx="713" formatCode="#0.0">
                  <c:v>67.8</c:v>
                </c:pt>
                <c:pt idx="714" formatCode="#0.0">
                  <c:v>67.8</c:v>
                </c:pt>
                <c:pt idx="715" formatCode="#0.0">
                  <c:v>67.900000000000006</c:v>
                </c:pt>
                <c:pt idx="716" formatCode="#0.0">
                  <c:v>68</c:v>
                </c:pt>
                <c:pt idx="717" formatCode="#0.0">
                  <c:v>68</c:v>
                </c:pt>
                <c:pt idx="718" formatCode="#0.0">
                  <c:v>68</c:v>
                </c:pt>
                <c:pt idx="719" formatCode="#0.0">
                  <c:v>68</c:v>
                </c:pt>
                <c:pt idx="720" formatCode="#0.0">
                  <c:v>68</c:v>
                </c:pt>
                <c:pt idx="721" formatCode="#0.0">
                  <c:v>67.900000000000006</c:v>
                </c:pt>
                <c:pt idx="722" formatCode="#0.0">
                  <c:v>67.900000000000006</c:v>
                </c:pt>
                <c:pt idx="723" formatCode="#0.0">
                  <c:v>67.900000000000006</c:v>
                </c:pt>
                <c:pt idx="724" formatCode="#0.0">
                  <c:v>67.900000000000006</c:v>
                </c:pt>
                <c:pt idx="725" formatCode="#0.0">
                  <c:v>68</c:v>
                </c:pt>
                <c:pt idx="726" formatCode="#0.0">
                  <c:v>68</c:v>
                </c:pt>
                <c:pt idx="727" formatCode="#0.0">
                  <c:v>68</c:v>
                </c:pt>
                <c:pt idx="728" formatCode="#0.0">
                  <c:v>67.900000000000006</c:v>
                </c:pt>
                <c:pt idx="729" formatCode="#0.0">
                  <c:v>67.900000000000006</c:v>
                </c:pt>
                <c:pt idx="730" formatCode="#0.0">
                  <c:v>68</c:v>
                </c:pt>
                <c:pt idx="731" formatCode="#0.0">
                  <c:v>68</c:v>
                </c:pt>
                <c:pt idx="732" formatCode="#0.0">
                  <c:v>68</c:v>
                </c:pt>
                <c:pt idx="733" formatCode="#0.0">
                  <c:v>68.099999999999994</c:v>
                </c:pt>
                <c:pt idx="734" formatCode="#0.0">
                  <c:v>68</c:v>
                </c:pt>
                <c:pt idx="735" formatCode="#0.0">
                  <c:v>68.3</c:v>
                </c:pt>
                <c:pt idx="736" formatCode="#0.0">
                  <c:v>68.400000000000006</c:v>
                </c:pt>
                <c:pt idx="737" formatCode="#0.0">
                  <c:v>68.5</c:v>
                </c:pt>
                <c:pt idx="738" formatCode="#0.0">
                  <c:v>68.5</c:v>
                </c:pt>
                <c:pt idx="739" formatCode="#0.0">
                  <c:v>68.5</c:v>
                </c:pt>
                <c:pt idx="740" formatCode="#0.0">
                  <c:v>68.5</c:v>
                </c:pt>
                <c:pt idx="741" formatCode="#0.0">
                  <c:v>68.3</c:v>
                </c:pt>
                <c:pt idx="742" formatCode="#0.0">
                  <c:v>68</c:v>
                </c:pt>
                <c:pt idx="743" formatCode="#0.0">
                  <c:v>68</c:v>
                </c:pt>
                <c:pt idx="744" formatCode="#0.0">
                  <c:v>67.900000000000006</c:v>
                </c:pt>
                <c:pt idx="745" formatCode="#0.0">
                  <c:v>67.8</c:v>
                </c:pt>
                <c:pt idx="746" formatCode="#0.0">
                  <c:v>67.7</c:v>
                </c:pt>
                <c:pt idx="747" formatCode="#0.0">
                  <c:v>67.5</c:v>
                </c:pt>
                <c:pt idx="748" formatCode="#0.0">
                  <c:v>67.3</c:v>
                </c:pt>
                <c:pt idx="749" formatCode="#0.0">
                  <c:v>67.099999999999994</c:v>
                </c:pt>
                <c:pt idx="750" formatCode="#0.0">
                  <c:v>67</c:v>
                </c:pt>
                <c:pt idx="751" formatCode="#0.0">
                  <c:v>66.8</c:v>
                </c:pt>
                <c:pt idx="752" formatCode="#0.0">
                  <c:v>66.7</c:v>
                </c:pt>
                <c:pt idx="753" formatCode="#0.0">
                  <c:v>66.5</c:v>
                </c:pt>
                <c:pt idx="754" formatCode="#0.0">
                  <c:v>66.5</c:v>
                </c:pt>
                <c:pt idx="755" formatCode="#0.0">
                  <c:v>66.3</c:v>
                </c:pt>
                <c:pt idx="756" formatCode="#0.0">
                  <c:v>66.099999999999994</c:v>
                </c:pt>
                <c:pt idx="757" formatCode="#0.0">
                  <c:v>66</c:v>
                </c:pt>
                <c:pt idx="758" formatCode="#0.0">
                  <c:v>65.900000000000006</c:v>
                </c:pt>
                <c:pt idx="759" formatCode="#0.0">
                  <c:v>65.7</c:v>
                </c:pt>
                <c:pt idx="760" formatCode="#0.0">
                  <c:v>65.7</c:v>
                </c:pt>
                <c:pt idx="761" formatCode="#0.0">
                  <c:v>65.599999999999994</c:v>
                </c:pt>
                <c:pt idx="762" formatCode="#0.0">
                  <c:v>65.599999999999994</c:v>
                </c:pt>
                <c:pt idx="763" formatCode="#0.0">
                  <c:v>65.5</c:v>
                </c:pt>
                <c:pt idx="764" formatCode="#0.0">
                  <c:v>65.5</c:v>
                </c:pt>
                <c:pt idx="765" formatCode="#0.0">
                  <c:v>65.400000000000006</c:v>
                </c:pt>
                <c:pt idx="766" formatCode="#0.0">
                  <c:v>65.3</c:v>
                </c:pt>
                <c:pt idx="767" formatCode="#0.0">
                  <c:v>65.3</c:v>
                </c:pt>
                <c:pt idx="768" formatCode="#0.0">
                  <c:v>65.2</c:v>
                </c:pt>
                <c:pt idx="769" formatCode="#0.0">
                  <c:v>65.099999999999994</c:v>
                </c:pt>
                <c:pt idx="770" formatCode="#0.0">
                  <c:v>65.099999999999994</c:v>
                </c:pt>
                <c:pt idx="771" formatCode="#0.0">
                  <c:v>65</c:v>
                </c:pt>
                <c:pt idx="772" formatCode="#0.0">
                  <c:v>65</c:v>
                </c:pt>
                <c:pt idx="773" formatCode="#0.0">
                  <c:v>65.099999999999994</c:v>
                </c:pt>
                <c:pt idx="774" formatCode="#0.0">
                  <c:v>64.900000000000006</c:v>
                </c:pt>
                <c:pt idx="775" formatCode="#0.0">
                  <c:v>64.599999999999994</c:v>
                </c:pt>
                <c:pt idx="776" formatCode="#0.0">
                  <c:v>64.400000000000006</c:v>
                </c:pt>
                <c:pt idx="777" formatCode="#0.0">
                  <c:v>64.2</c:v>
                </c:pt>
                <c:pt idx="778" formatCode="#0.0">
                  <c:v>64</c:v>
                </c:pt>
                <c:pt idx="779" formatCode="#0.0">
                  <c:v>63.8</c:v>
                </c:pt>
                <c:pt idx="780" formatCode="#0.0">
                  <c:v>63.7</c:v>
                </c:pt>
                <c:pt idx="781" formatCode="#0.0">
                  <c:v>63.3</c:v>
                </c:pt>
                <c:pt idx="782" formatCode="#0.0">
                  <c:v>63.3</c:v>
                </c:pt>
                <c:pt idx="783" formatCode="#0.0">
                  <c:v>63.4</c:v>
                </c:pt>
                <c:pt idx="784" formatCode="#0.0">
                  <c:v>63.4</c:v>
                </c:pt>
                <c:pt idx="785" formatCode="#0.0">
                  <c:v>63.4</c:v>
                </c:pt>
                <c:pt idx="786" formatCode="#0.0">
                  <c:v>63.4</c:v>
                </c:pt>
                <c:pt idx="787" formatCode="#0.0">
                  <c:v>63.3</c:v>
                </c:pt>
                <c:pt idx="788" formatCode="#0.0">
                  <c:v>63.2</c:v>
                </c:pt>
                <c:pt idx="789" formatCode="#0.0">
                  <c:v>63.2</c:v>
                </c:pt>
                <c:pt idx="790" formatCode="#0.0">
                  <c:v>63.1</c:v>
                </c:pt>
                <c:pt idx="791" formatCode="#0.0">
                  <c:v>63.1</c:v>
                </c:pt>
                <c:pt idx="792" formatCode="#0.0">
                  <c:v>63</c:v>
                </c:pt>
                <c:pt idx="793" formatCode="#0.0">
                  <c:v>63</c:v>
                </c:pt>
                <c:pt idx="794" formatCode="#0.0">
                  <c:v>63</c:v>
                </c:pt>
                <c:pt idx="795" formatCode="#0.0">
                  <c:v>63</c:v>
                </c:pt>
                <c:pt idx="796" formatCode="#0.0">
                  <c:v>63</c:v>
                </c:pt>
                <c:pt idx="797" formatCode="#0.0">
                  <c:v>63</c:v>
                </c:pt>
                <c:pt idx="798" formatCode="#0.0">
                  <c:v>63.1</c:v>
                </c:pt>
                <c:pt idx="799" formatCode="#0.0">
                  <c:v>63.1</c:v>
                </c:pt>
                <c:pt idx="800" formatCode="#0.0">
                  <c:v>63.1</c:v>
                </c:pt>
                <c:pt idx="801" formatCode="#0.0">
                  <c:v>63.2</c:v>
                </c:pt>
                <c:pt idx="802" formatCode="#0.0">
                  <c:v>63.2</c:v>
                </c:pt>
                <c:pt idx="803" formatCode="#0.0">
                  <c:v>63.1</c:v>
                </c:pt>
                <c:pt idx="804" formatCode="#0.0">
                  <c:v>63.1</c:v>
                </c:pt>
                <c:pt idx="805" formatCode="#0.0">
                  <c:v>63.1</c:v>
                </c:pt>
                <c:pt idx="806" formatCode="#0.0">
                  <c:v>63.1</c:v>
                </c:pt>
                <c:pt idx="807" formatCode="#0.0">
                  <c:v>63.1</c:v>
                </c:pt>
                <c:pt idx="808" formatCode="#0.0">
                  <c:v>63.1</c:v>
                </c:pt>
                <c:pt idx="809" formatCode="#0.0">
                  <c:v>63.1</c:v>
                </c:pt>
                <c:pt idx="810" formatCode="#0.0">
                  <c:v>63.1</c:v>
                </c:pt>
                <c:pt idx="811" formatCode="#0.0">
                  <c:v>63.1</c:v>
                </c:pt>
                <c:pt idx="812" formatCode="#0.0">
                  <c:v>63.1</c:v>
                </c:pt>
                <c:pt idx="813" formatCode="#0.0">
                  <c:v>63.1</c:v>
                </c:pt>
                <c:pt idx="814" formatCode="#0.0">
                  <c:v>63.2</c:v>
                </c:pt>
                <c:pt idx="815" formatCode="#0.0">
                  <c:v>63.3</c:v>
                </c:pt>
                <c:pt idx="816" formatCode="#0.0">
                  <c:v>63.4</c:v>
                </c:pt>
                <c:pt idx="817" formatCode="#0.0">
                  <c:v>63.5</c:v>
                </c:pt>
                <c:pt idx="818" formatCode="#0.0">
                  <c:v>63.5</c:v>
                </c:pt>
                <c:pt idx="819" formatCode="#0.0">
                  <c:v>63.5</c:v>
                </c:pt>
                <c:pt idx="820" formatCode="#0.0">
                  <c:v>63.6</c:v>
                </c:pt>
                <c:pt idx="821" formatCode="#0.0">
                  <c:v>63.6</c:v>
                </c:pt>
                <c:pt idx="822" formatCode="#0.0">
                  <c:v>63.6</c:v>
                </c:pt>
                <c:pt idx="823" formatCode="#0.0">
                  <c:v>63.6</c:v>
                </c:pt>
                <c:pt idx="824" formatCode="#0.0">
                  <c:v>63.6</c:v>
                </c:pt>
                <c:pt idx="825" formatCode="#0.0">
                  <c:v>63.6</c:v>
                </c:pt>
                <c:pt idx="826" formatCode="#0.0">
                  <c:v>63.5</c:v>
                </c:pt>
                <c:pt idx="827" formatCode="#0.0">
                  <c:v>63.5</c:v>
                </c:pt>
                <c:pt idx="828" formatCode="#0.0">
                  <c:v>63.6</c:v>
                </c:pt>
                <c:pt idx="829" formatCode="#0.0">
                  <c:v>63.6</c:v>
                </c:pt>
                <c:pt idx="830" formatCode="#0.0">
                  <c:v>63.7</c:v>
                </c:pt>
                <c:pt idx="831" formatCode="#0.0">
                  <c:v>63.8</c:v>
                </c:pt>
                <c:pt idx="832" formatCode="#0.0">
                  <c:v>63.9</c:v>
                </c:pt>
                <c:pt idx="833" formatCode="#0.0">
                  <c:v>64</c:v>
                </c:pt>
                <c:pt idx="834" formatCode="#0.0">
                  <c:v>64</c:v>
                </c:pt>
                <c:pt idx="835" formatCode="#0.0">
                  <c:v>64</c:v>
                </c:pt>
                <c:pt idx="836" formatCode="#0.0">
                  <c:v>63.9</c:v>
                </c:pt>
                <c:pt idx="837" formatCode="#0.0">
                  <c:v>63.9</c:v>
                </c:pt>
                <c:pt idx="838" formatCode="#0.0">
                  <c:v>63.8</c:v>
                </c:pt>
                <c:pt idx="839" formatCode="#0.0">
                  <c:v>63.8</c:v>
                </c:pt>
                <c:pt idx="840" formatCode="#0.0">
                  <c:v>63.9</c:v>
                </c:pt>
                <c:pt idx="841" formatCode="#0.0">
                  <c:v>64</c:v>
                </c:pt>
                <c:pt idx="842" formatCode="#0.0">
                  <c:v>64.099999999999994</c:v>
                </c:pt>
                <c:pt idx="843" formatCode="#0.0">
                  <c:v>64.3</c:v>
                </c:pt>
                <c:pt idx="844" formatCode="#0.0">
                  <c:v>64.3</c:v>
                </c:pt>
                <c:pt idx="845" formatCode="#0.0">
                  <c:v>64.400000000000006</c:v>
                </c:pt>
                <c:pt idx="846" formatCode="#0.0">
                  <c:v>64.400000000000006</c:v>
                </c:pt>
                <c:pt idx="847" formatCode="#0.0">
                  <c:v>64.400000000000006</c:v>
                </c:pt>
                <c:pt idx="848" formatCode="#0.0">
                  <c:v>64.400000000000006</c:v>
                </c:pt>
                <c:pt idx="849" formatCode="#0.0">
                  <c:v>64.5</c:v>
                </c:pt>
                <c:pt idx="850" formatCode="#0.0">
                  <c:v>64.599999999999994</c:v>
                </c:pt>
                <c:pt idx="851" formatCode="#0.0">
                  <c:v>64.8</c:v>
                </c:pt>
                <c:pt idx="852" formatCode="#0.0">
                  <c:v>65</c:v>
                </c:pt>
                <c:pt idx="853" formatCode="#0.0">
                  <c:v>65.099999999999994</c:v>
                </c:pt>
                <c:pt idx="854" formatCode="#0.0">
                  <c:v>65.2</c:v>
                </c:pt>
                <c:pt idx="855" formatCode="#0.0">
                  <c:v>65.3</c:v>
                </c:pt>
                <c:pt idx="856" formatCode="#0.0">
                  <c:v>65.400000000000006</c:v>
                </c:pt>
                <c:pt idx="857" formatCode="#0.0">
                  <c:v>65.5</c:v>
                </c:pt>
                <c:pt idx="858" formatCode="#0.0">
                  <c:v>65.599999999999994</c:v>
                </c:pt>
                <c:pt idx="859" formatCode="#0.0">
                  <c:v>65.599999999999994</c:v>
                </c:pt>
                <c:pt idx="860" formatCode="#0.0">
                  <c:v>65.7</c:v>
                </c:pt>
                <c:pt idx="861" formatCode="#0.0">
                  <c:v>65.8</c:v>
                </c:pt>
                <c:pt idx="862" formatCode="#0.0">
                  <c:v>65.900000000000006</c:v>
                </c:pt>
                <c:pt idx="863" formatCode="#0.0">
                  <c:v>65.8</c:v>
                </c:pt>
                <c:pt idx="864" formatCode="#0.0">
                  <c:v>65.7</c:v>
                </c:pt>
                <c:pt idx="865" formatCode="#0.0">
                  <c:v>65.400000000000006</c:v>
                </c:pt>
                <c:pt idx="866" formatCode="#0.0">
                  <c:v>64.8</c:v>
                </c:pt>
                <c:pt idx="867" formatCode="#0.0">
                  <c:v>65.2</c:v>
                </c:pt>
                <c:pt idx="868" formatCode="#0.0">
                  <c:v>64.3</c:v>
                </c:pt>
                <c:pt idx="869" formatCode="#0.0">
                  <c:v>63.5</c:v>
                </c:pt>
                <c:pt idx="870" formatCode="#0.0">
                  <c:v>63.4</c:v>
                </c:pt>
                <c:pt idx="871" formatCode="#0.0">
                  <c:v>63</c:v>
                </c:pt>
                <c:pt idx="872" formatCode="#0.0">
                  <c:v>63.1</c:v>
                </c:pt>
                <c:pt idx="873" formatCode="#0.0">
                  <c:v>62.9</c:v>
                </c:pt>
                <c:pt idx="874" formatCode="#0.0">
                  <c:v>62.9</c:v>
                </c:pt>
                <c:pt idx="875" formatCode="#0.0">
                  <c:v>62.9</c:v>
                </c:pt>
                <c:pt idx="876" formatCode="#0.0">
                  <c:v>62.9</c:v>
                </c:pt>
                <c:pt idx="877" formatCode="#0.0">
                  <c:v>62.9</c:v>
                </c:pt>
                <c:pt idx="878" formatCode="#0.0">
                  <c:v>63</c:v>
                </c:pt>
                <c:pt idx="879" formatCode="#0.0">
                  <c:v>63.1</c:v>
                </c:pt>
                <c:pt idx="880" formatCode="#0.0">
                  <c:v>63.2</c:v>
                </c:pt>
                <c:pt idx="881" formatCode="#0.0">
                  <c:v>63.3</c:v>
                </c:pt>
                <c:pt idx="882" formatCode="#0.0">
                  <c:v>63.3</c:v>
                </c:pt>
                <c:pt idx="883" formatCode="#0.0">
                  <c:v>63.3</c:v>
                </c:pt>
                <c:pt idx="884" formatCode="#0.0">
                  <c:v>63.3</c:v>
                </c:pt>
                <c:pt idx="885" formatCode="#0.0">
                  <c:v>63.3</c:v>
                </c:pt>
                <c:pt idx="886" formatCode="#0.0">
                  <c:v>63.4</c:v>
                </c:pt>
                <c:pt idx="887" formatCode="#0.0">
                  <c:v>63.5</c:v>
                </c:pt>
                <c:pt idx="888" formatCode="#0.0">
                  <c:v>63.6</c:v>
                </c:pt>
                <c:pt idx="889" formatCode="#0.0">
                  <c:v>63.7</c:v>
                </c:pt>
                <c:pt idx="890" formatCode="#0.0">
                  <c:v>63.9</c:v>
                </c:pt>
                <c:pt idx="891" formatCode="#0.0">
                  <c:v>64</c:v>
                </c:pt>
                <c:pt idx="892" formatCode="#0.0">
                  <c:v>64</c:v>
                </c:pt>
                <c:pt idx="893" formatCode="#0.0">
                  <c:v>64</c:v>
                </c:pt>
                <c:pt idx="894" formatCode="#0.0">
                  <c:v>64</c:v>
                </c:pt>
                <c:pt idx="895" formatCode="#0.0">
                  <c:v>64</c:v>
                </c:pt>
                <c:pt idx="896" formatCode="#0.0">
                  <c:v>63.9</c:v>
                </c:pt>
                <c:pt idx="897" formatCode="#0.0">
                  <c:v>63.9</c:v>
                </c:pt>
                <c:pt idx="898" formatCode="#0.0">
                  <c:v>64</c:v>
                </c:pt>
                <c:pt idx="899" formatCode="#0.0">
                  <c:v>64</c:v>
                </c:pt>
                <c:pt idx="900" formatCode="#0.0">
                  <c:v>64.099999999999994</c:v>
                </c:pt>
                <c:pt idx="901" formatCode="#0.0">
                  <c:v>64.099999999999994</c:v>
                </c:pt>
                <c:pt idx="902" formatCode="#0.0">
                  <c:v>64.099999999999994</c:v>
                </c:pt>
                <c:pt idx="903" formatCode="#0.0">
                  <c:v>64.2</c:v>
                </c:pt>
                <c:pt idx="904" formatCode="#0.0">
                  <c:v>64.2</c:v>
                </c:pt>
                <c:pt idx="905" formatCode="#0.0">
                  <c:v>64.099999999999994</c:v>
                </c:pt>
                <c:pt idx="906" formatCode="#0.0">
                  <c:v>64.099999999999994</c:v>
                </c:pt>
                <c:pt idx="907" formatCode="#0.0">
                  <c:v>64.099999999999994</c:v>
                </c:pt>
                <c:pt idx="908" formatCode="#0.0">
                  <c:v>64</c:v>
                </c:pt>
                <c:pt idx="909" formatCode="#0.0">
                  <c:v>64</c:v>
                </c:pt>
                <c:pt idx="910" formatCode="#0.0">
                  <c:v>63.9</c:v>
                </c:pt>
                <c:pt idx="911" formatCode="#0.0">
                  <c:v>63.8</c:v>
                </c:pt>
                <c:pt idx="912" formatCode="#0.0">
                  <c:v>63.7</c:v>
                </c:pt>
                <c:pt idx="913" formatCode="#0.0">
                  <c:v>63.6</c:v>
                </c:pt>
                <c:pt idx="914" formatCode="#0.0">
                  <c:v>63.6</c:v>
                </c:pt>
                <c:pt idx="915" formatCode="#0.0">
                  <c:v>63.5</c:v>
                </c:pt>
                <c:pt idx="916" formatCode="#0.0">
                  <c:v>63.5</c:v>
                </c:pt>
                <c:pt idx="917" formatCode="#0.0">
                  <c:v>63.5</c:v>
                </c:pt>
                <c:pt idx="918" formatCode="#0.0">
                  <c:v>63.4</c:v>
                </c:pt>
                <c:pt idx="919" formatCode="#0.0">
                  <c:v>63.3</c:v>
                </c:pt>
                <c:pt idx="920" formatCode="#0.0">
                  <c:v>63.1</c:v>
                </c:pt>
                <c:pt idx="921" formatCode="#0.0">
                  <c:v>63</c:v>
                </c:pt>
                <c:pt idx="922" formatCode="#0.0">
                  <c:v>63</c:v>
                </c:pt>
                <c:pt idx="923" formatCode="#0.0">
                  <c:v>62.9</c:v>
                </c:pt>
                <c:pt idx="924" formatCode="#0.0">
                  <c:v>62.9</c:v>
                </c:pt>
                <c:pt idx="925" formatCode="#0.0">
                  <c:v>62.9</c:v>
                </c:pt>
                <c:pt idx="926" formatCode="#0.0">
                  <c:v>62.9</c:v>
                </c:pt>
                <c:pt idx="927" formatCode="#0.0">
                  <c:v>62.8</c:v>
                </c:pt>
                <c:pt idx="928" formatCode="#0.0">
                  <c:v>62.8</c:v>
                </c:pt>
                <c:pt idx="929" formatCode="#0.0">
                  <c:v>62.7</c:v>
                </c:pt>
                <c:pt idx="930" formatCode="#0.0">
                  <c:v>62.7</c:v>
                </c:pt>
                <c:pt idx="931" formatCode="#0.0">
                  <c:v>62.7</c:v>
                </c:pt>
                <c:pt idx="932" formatCode="#0.0">
                  <c:v>62.7</c:v>
                </c:pt>
                <c:pt idx="933" formatCode="0.0">
                  <c:v>62.7</c:v>
                </c:pt>
                <c:pt idx="934" formatCode="#0.0">
                  <c:v>62.7</c:v>
                </c:pt>
                <c:pt idx="935" formatCode="#0.0">
                  <c:v>62.6</c:v>
                </c:pt>
                <c:pt idx="936" formatCode="#0.0">
                  <c:v>62.6</c:v>
                </c:pt>
                <c:pt idx="937" formatCode="#0.0">
                  <c:v>62.6</c:v>
                </c:pt>
                <c:pt idx="938" formatCode="#0.0">
                  <c:v>62.5</c:v>
                </c:pt>
                <c:pt idx="939" formatCode="#0.0">
                  <c:v>62.5</c:v>
                </c:pt>
              </c:numCache>
            </c:numRef>
          </c:val>
          <c:smooth val="0"/>
          <c:extLst>
            <c:ext xmlns:c16="http://schemas.microsoft.com/office/drawing/2014/chart" uri="{C3380CC4-5D6E-409C-BE32-E72D297353CC}">
              <c16:uniqueId val="{00000001-7650-4F22-B332-86598956745D}"/>
            </c:ext>
          </c:extLst>
        </c:ser>
        <c:dLbls>
          <c:showLegendKey val="0"/>
          <c:showVal val="0"/>
          <c:showCatName val="0"/>
          <c:showSerName val="0"/>
          <c:showPercent val="0"/>
          <c:showBubbleSize val="0"/>
        </c:dLbls>
        <c:smooth val="0"/>
        <c:axId val="837044424"/>
        <c:axId val="837441040"/>
      </c:lineChart>
      <c:catAx>
        <c:axId val="83704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37441040"/>
        <c:crosses val="autoZero"/>
        <c:auto val="1"/>
        <c:lblAlgn val="ctr"/>
        <c:lblOffset val="100"/>
        <c:tickLblSkip val="60"/>
        <c:noMultiLvlLbl val="0"/>
      </c:catAx>
      <c:valAx>
        <c:axId val="83744104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370444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ERFC!$B$1</c:f>
              <c:strCache>
                <c:ptCount val="1"/>
                <c:pt idx="0">
                  <c:v>Washington unemployment rate</c:v>
                </c:pt>
              </c:strCache>
            </c:strRef>
          </c:tx>
          <c:spPr>
            <a:ln w="28575" cap="rnd">
              <a:solidFill>
                <a:srgbClr val="002060"/>
              </a:solidFill>
              <a:round/>
            </a:ln>
            <a:effectLst/>
          </c:spPr>
          <c:marker>
            <c:symbol val="circle"/>
            <c:size val="8"/>
            <c:spPr>
              <a:solidFill>
                <a:schemeClr val="accent1"/>
              </a:solidFill>
              <a:ln w="9525">
                <a:solidFill>
                  <a:schemeClr val="accent1"/>
                </a:solidFill>
              </a:ln>
              <a:effectLst/>
            </c:spPr>
          </c:marker>
          <c:dPt>
            <c:idx val="0"/>
            <c:marker>
              <c:symbol val="circle"/>
              <c:size val="8"/>
              <c:spPr>
                <a:solidFill>
                  <a:srgbClr val="002060"/>
                </a:solidFill>
                <a:ln w="9525">
                  <a:solidFill>
                    <a:schemeClr val="accent1"/>
                  </a:solidFill>
                </a:ln>
                <a:effectLst/>
              </c:spPr>
            </c:marker>
            <c:bubble3D val="0"/>
            <c:extLst>
              <c:ext xmlns:c16="http://schemas.microsoft.com/office/drawing/2014/chart" uri="{C3380CC4-5D6E-409C-BE32-E72D297353CC}">
                <c16:uniqueId val="{00000000-5DBC-43C7-A79D-2B3EBEDB6119}"/>
              </c:ext>
            </c:extLst>
          </c:dPt>
          <c:dPt>
            <c:idx val="1"/>
            <c:marker>
              <c:symbol val="circle"/>
              <c:size val="8"/>
              <c:spPr>
                <a:solidFill>
                  <a:srgbClr val="002060"/>
                </a:solidFill>
                <a:ln w="9525">
                  <a:solidFill>
                    <a:schemeClr val="accent1"/>
                  </a:solidFill>
                </a:ln>
                <a:effectLst/>
              </c:spPr>
            </c:marker>
            <c:bubble3D val="0"/>
            <c:extLst>
              <c:ext xmlns:c16="http://schemas.microsoft.com/office/drawing/2014/chart" uri="{C3380CC4-5D6E-409C-BE32-E72D297353CC}">
                <c16:uniqueId val="{00000001-5DBC-43C7-A79D-2B3EBEDB6119}"/>
              </c:ext>
            </c:extLst>
          </c:dPt>
          <c:dPt>
            <c:idx val="2"/>
            <c:marker>
              <c:symbol val="circle"/>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2-5DBC-43C7-A79D-2B3EBEDB6119}"/>
              </c:ext>
            </c:extLst>
          </c:dPt>
          <c:dPt>
            <c:idx val="3"/>
            <c:marker>
              <c:symbol val="circle"/>
              <c:size val="8"/>
              <c:spPr>
                <a:solidFill>
                  <a:schemeClr val="accent1"/>
                </a:solidFill>
                <a:ln w="9525">
                  <a:solidFill>
                    <a:schemeClr val="accent1"/>
                  </a:solidFill>
                </a:ln>
                <a:effectLst/>
              </c:spPr>
            </c:marker>
            <c:bubble3D val="0"/>
            <c:extLst>
              <c:ext xmlns:c16="http://schemas.microsoft.com/office/drawing/2014/chart" uri="{C3380CC4-5D6E-409C-BE32-E72D297353CC}">
                <c16:uniqueId val="{00000003-5DBC-43C7-A79D-2B3EBEDB6119}"/>
              </c:ext>
            </c:extLst>
          </c:dPt>
          <c:dLbls>
            <c:dLbl>
              <c:idx val="0"/>
              <c:layout>
                <c:manualLayout>
                  <c:x val="-6.666666666666668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BC-43C7-A79D-2B3EBEDB6119}"/>
                </c:ext>
              </c:extLst>
            </c:dLbl>
            <c:dLbl>
              <c:idx val="1"/>
              <c:layout>
                <c:manualLayout>
                  <c:x val="-6.3888888888888912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BC-43C7-A79D-2B3EBEDB6119}"/>
                </c:ext>
              </c:extLst>
            </c:dLbl>
            <c:dLbl>
              <c:idx val="2"/>
              <c:layout>
                <c:manualLayout>
                  <c:x val="-5.8333333333333334E-2"/>
                  <c:y val="-8.7962962962963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BC-43C7-A79D-2B3EBEDB6119}"/>
                </c:ext>
              </c:extLst>
            </c:dLbl>
            <c:dLbl>
              <c:idx val="3"/>
              <c:layout>
                <c:manualLayout>
                  <c:x val="-6.9444444444444489E-2"/>
                  <c:y val="-0.115740740740740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BC-43C7-A79D-2B3EBEDB6119}"/>
                </c:ext>
              </c:extLst>
            </c:dLbl>
            <c:dLbl>
              <c:idx val="4"/>
              <c:layout>
                <c:manualLayout>
                  <c:x val="-6.6666666666666763E-2"/>
                  <c:y val="-0.120370370370370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BC-43C7-A79D-2B3EBEDB6119}"/>
                </c:ext>
              </c:extLst>
            </c:dLbl>
            <c:dLbl>
              <c:idx val="5"/>
              <c:layout>
                <c:manualLayout>
                  <c:x val="-6.6666666666666666E-2"/>
                  <c:y val="-7.8703703703703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BC-43C7-A79D-2B3EBEDB6119}"/>
                </c:ext>
              </c:extLst>
            </c:dLbl>
            <c:dLbl>
              <c:idx val="6"/>
              <c:layout>
                <c:manualLayout>
                  <c:x val="-5.2777777777777778E-2"/>
                  <c:y val="-9.2592592592592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BC-43C7-A79D-2B3EBEDB6119}"/>
                </c:ext>
              </c:extLst>
            </c:dLbl>
            <c:dLbl>
              <c:idx val="7"/>
              <c:layout>
                <c:manualLayout>
                  <c:x val="-5.0000000000000204E-2"/>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BC-43C7-A79D-2B3EBEDB6119}"/>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ERFC!$A$2:$A$9</c:f>
              <c:numCache>
                <c:formatCode>General</c:formatCode>
                <c:ptCount val="8"/>
                <c:pt idx="0">
                  <c:v>2024</c:v>
                </c:pt>
                <c:pt idx="1">
                  <c:v>2025</c:v>
                </c:pt>
                <c:pt idx="2">
                  <c:v>2026</c:v>
                </c:pt>
                <c:pt idx="3">
                  <c:v>2027</c:v>
                </c:pt>
                <c:pt idx="4">
                  <c:v>2028</c:v>
                </c:pt>
                <c:pt idx="5">
                  <c:v>2029</c:v>
                </c:pt>
                <c:pt idx="6">
                  <c:v>2030</c:v>
                </c:pt>
                <c:pt idx="7">
                  <c:v>2031</c:v>
                </c:pt>
              </c:numCache>
            </c:numRef>
          </c:cat>
          <c:val>
            <c:numRef>
              <c:f>ERFC!$B$2:$B$9</c:f>
              <c:numCache>
                <c:formatCode>0.00%</c:formatCode>
                <c:ptCount val="8"/>
                <c:pt idx="0">
                  <c:v>4.4699999999999997E-2</c:v>
                </c:pt>
                <c:pt idx="1">
                  <c:v>4.41E-2</c:v>
                </c:pt>
                <c:pt idx="2">
                  <c:v>4.6899999999999997E-2</c:v>
                </c:pt>
                <c:pt idx="3">
                  <c:v>4.99E-2</c:v>
                </c:pt>
                <c:pt idx="4">
                  <c:v>4.9700000000000001E-2</c:v>
                </c:pt>
                <c:pt idx="5">
                  <c:v>4.8399999999999999E-2</c:v>
                </c:pt>
                <c:pt idx="6">
                  <c:v>4.6399999999999997E-2</c:v>
                </c:pt>
                <c:pt idx="7">
                  <c:v>4.4900000000000002E-2</c:v>
                </c:pt>
              </c:numCache>
            </c:numRef>
          </c:val>
          <c:smooth val="0"/>
          <c:extLst>
            <c:ext xmlns:c16="http://schemas.microsoft.com/office/drawing/2014/chart" uri="{C3380CC4-5D6E-409C-BE32-E72D297353CC}">
              <c16:uniqueId val="{00000008-5DBC-43C7-A79D-2B3EBEDB6119}"/>
            </c:ext>
          </c:extLst>
        </c:ser>
        <c:dLbls>
          <c:showLegendKey val="0"/>
          <c:showVal val="0"/>
          <c:showCatName val="0"/>
          <c:showSerName val="0"/>
          <c:showPercent val="0"/>
          <c:showBubbleSize val="0"/>
        </c:dLbls>
        <c:marker val="1"/>
        <c:smooth val="0"/>
        <c:axId val="812218128"/>
        <c:axId val="812218488"/>
      </c:lineChart>
      <c:catAx>
        <c:axId val="81221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12218488"/>
        <c:crosses val="autoZero"/>
        <c:auto val="1"/>
        <c:lblAlgn val="ctr"/>
        <c:lblOffset val="100"/>
        <c:noMultiLvlLbl val="0"/>
      </c:catAx>
      <c:valAx>
        <c:axId val="812218488"/>
        <c:scaling>
          <c:orientation val="minMax"/>
          <c:max val="5.5000000000000007E-2"/>
          <c:min val="4.0000000000000008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12218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3"/>
              </a:solidFill>
              <a:round/>
            </a:ln>
            <a:effectLst/>
          </c:spPr>
          <c:marker>
            <c:symbol val="none"/>
          </c:marker>
          <c:cat>
            <c:numRef>
              <c:f>'Washington State'!$LC$1:$PU$1</c:f>
              <c:numCache>
                <c:formatCode>General</c:formatCode>
                <c:ptCount val="123"/>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'Washington State'!$LC$3:$PU$3</c:f>
              <c:numCache>
                <c:formatCode>0</c:formatCode>
                <c:ptCount val="123"/>
                <c:pt idx="0">
                  <c:v>3198100</c:v>
                </c:pt>
                <c:pt idx="1">
                  <c:v>3208800</c:v>
                </c:pt>
                <c:pt idx="2">
                  <c:v>3212300</c:v>
                </c:pt>
                <c:pt idx="3">
                  <c:v>3229100</c:v>
                </c:pt>
                <c:pt idx="4">
                  <c:v>3233400</c:v>
                </c:pt>
                <c:pt idx="5">
                  <c:v>3237500</c:v>
                </c:pt>
                <c:pt idx="6">
                  <c:v>3248000</c:v>
                </c:pt>
                <c:pt idx="7">
                  <c:v>3252200</c:v>
                </c:pt>
                <c:pt idx="8">
                  <c:v>3267100</c:v>
                </c:pt>
                <c:pt idx="9">
                  <c:v>3264400</c:v>
                </c:pt>
                <c:pt idx="10">
                  <c:v>3273600</c:v>
                </c:pt>
                <c:pt idx="11">
                  <c:v>3282000</c:v>
                </c:pt>
                <c:pt idx="12">
                  <c:v>3279200</c:v>
                </c:pt>
                <c:pt idx="13">
                  <c:v>3287300</c:v>
                </c:pt>
                <c:pt idx="14">
                  <c:v>3297900</c:v>
                </c:pt>
                <c:pt idx="15">
                  <c:v>3304700</c:v>
                </c:pt>
                <c:pt idx="16">
                  <c:v>3314900</c:v>
                </c:pt>
                <c:pt idx="17">
                  <c:v>3326700</c:v>
                </c:pt>
                <c:pt idx="18">
                  <c:v>3327600</c:v>
                </c:pt>
                <c:pt idx="19">
                  <c:v>3328400</c:v>
                </c:pt>
                <c:pt idx="20">
                  <c:v>3337600</c:v>
                </c:pt>
                <c:pt idx="21">
                  <c:v>3340100</c:v>
                </c:pt>
                <c:pt idx="22">
                  <c:v>3347100</c:v>
                </c:pt>
                <c:pt idx="23">
                  <c:v>3357200</c:v>
                </c:pt>
                <c:pt idx="24">
                  <c:v>3370700</c:v>
                </c:pt>
                <c:pt idx="25">
                  <c:v>3376400</c:v>
                </c:pt>
                <c:pt idx="26">
                  <c:v>3385400</c:v>
                </c:pt>
                <c:pt idx="27">
                  <c:v>3381600</c:v>
                </c:pt>
                <c:pt idx="28">
                  <c:v>3391600</c:v>
                </c:pt>
                <c:pt idx="29">
                  <c:v>3398000</c:v>
                </c:pt>
                <c:pt idx="30">
                  <c:v>3400300</c:v>
                </c:pt>
                <c:pt idx="31">
                  <c:v>3412800</c:v>
                </c:pt>
                <c:pt idx="32">
                  <c:v>3411900</c:v>
                </c:pt>
                <c:pt idx="33">
                  <c:v>3421500</c:v>
                </c:pt>
                <c:pt idx="34">
                  <c:v>3426900</c:v>
                </c:pt>
                <c:pt idx="35">
                  <c:v>3429700</c:v>
                </c:pt>
                <c:pt idx="36">
                  <c:v>3440800</c:v>
                </c:pt>
                <c:pt idx="37">
                  <c:v>3417200</c:v>
                </c:pt>
                <c:pt idx="38">
                  <c:v>3441400</c:v>
                </c:pt>
                <c:pt idx="39">
                  <c:v>3451500</c:v>
                </c:pt>
                <c:pt idx="40">
                  <c:v>3461300</c:v>
                </c:pt>
                <c:pt idx="41">
                  <c:v>3467400</c:v>
                </c:pt>
                <c:pt idx="42">
                  <c:v>3477300</c:v>
                </c:pt>
                <c:pt idx="43">
                  <c:v>3488400</c:v>
                </c:pt>
                <c:pt idx="44">
                  <c:v>3481400</c:v>
                </c:pt>
                <c:pt idx="45">
                  <c:v>3485500</c:v>
                </c:pt>
                <c:pt idx="46">
                  <c:v>3491400</c:v>
                </c:pt>
                <c:pt idx="47">
                  <c:v>3505200</c:v>
                </c:pt>
                <c:pt idx="48">
                  <c:v>3509600</c:v>
                </c:pt>
                <c:pt idx="49">
                  <c:v>3512500</c:v>
                </c:pt>
                <c:pt idx="50">
                  <c:v>3488800</c:v>
                </c:pt>
                <c:pt idx="51">
                  <c:v>3095900</c:v>
                </c:pt>
                <c:pt idx="52">
                  <c:v>3081800</c:v>
                </c:pt>
                <c:pt idx="53">
                  <c:v>3164800</c:v>
                </c:pt>
                <c:pt idx="54">
                  <c:v>3215500</c:v>
                </c:pt>
                <c:pt idx="55">
                  <c:v>3250300</c:v>
                </c:pt>
                <c:pt idx="56">
                  <c:v>3262200</c:v>
                </c:pt>
                <c:pt idx="57">
                  <c:v>3268200</c:v>
                </c:pt>
                <c:pt idx="58">
                  <c:v>3274800</c:v>
                </c:pt>
                <c:pt idx="59">
                  <c:v>3262600</c:v>
                </c:pt>
                <c:pt idx="60">
                  <c:v>3262900</c:v>
                </c:pt>
                <c:pt idx="61">
                  <c:v>3283000</c:v>
                </c:pt>
                <c:pt idx="62">
                  <c:v>3305600</c:v>
                </c:pt>
                <c:pt idx="63">
                  <c:v>3329100</c:v>
                </c:pt>
                <c:pt idx="64">
                  <c:v>3335600</c:v>
                </c:pt>
                <c:pt idx="65">
                  <c:v>3351900</c:v>
                </c:pt>
                <c:pt idx="66">
                  <c:v>3386600</c:v>
                </c:pt>
                <c:pt idx="67">
                  <c:v>3404800</c:v>
                </c:pt>
                <c:pt idx="68">
                  <c:v>3413900</c:v>
                </c:pt>
                <c:pt idx="69">
                  <c:v>3446000</c:v>
                </c:pt>
                <c:pt idx="70">
                  <c:v>3454400</c:v>
                </c:pt>
                <c:pt idx="71">
                  <c:v>3467900</c:v>
                </c:pt>
                <c:pt idx="72">
                  <c:v>3455600</c:v>
                </c:pt>
                <c:pt idx="73">
                  <c:v>3489600</c:v>
                </c:pt>
                <c:pt idx="74">
                  <c:v>3498000</c:v>
                </c:pt>
                <c:pt idx="75">
                  <c:v>3504100</c:v>
                </c:pt>
                <c:pt idx="76">
                  <c:v>3503400</c:v>
                </c:pt>
                <c:pt idx="77">
                  <c:v>3509800</c:v>
                </c:pt>
                <c:pt idx="78">
                  <c:v>3545100</c:v>
                </c:pt>
                <c:pt idx="79">
                  <c:v>3563400</c:v>
                </c:pt>
                <c:pt idx="80">
                  <c:v>3555200</c:v>
                </c:pt>
                <c:pt idx="81">
                  <c:v>3559400</c:v>
                </c:pt>
                <c:pt idx="82">
                  <c:v>3557400</c:v>
                </c:pt>
                <c:pt idx="83">
                  <c:v>3563600</c:v>
                </c:pt>
                <c:pt idx="84">
                  <c:v>3576200</c:v>
                </c:pt>
                <c:pt idx="85">
                  <c:v>3582800</c:v>
                </c:pt>
                <c:pt idx="86">
                  <c:v>3582100</c:v>
                </c:pt>
                <c:pt idx="87">
                  <c:v>3584100</c:v>
                </c:pt>
                <c:pt idx="88">
                  <c:v>3587600</c:v>
                </c:pt>
                <c:pt idx="89">
                  <c:v>3603800</c:v>
                </c:pt>
                <c:pt idx="90">
                  <c:v>3591200</c:v>
                </c:pt>
                <c:pt idx="91">
                  <c:v>3598500</c:v>
                </c:pt>
                <c:pt idx="92">
                  <c:v>3595500</c:v>
                </c:pt>
                <c:pt idx="93">
                  <c:v>3589300</c:v>
                </c:pt>
                <c:pt idx="94">
                  <c:v>3592000</c:v>
                </c:pt>
                <c:pt idx="95">
                  <c:v>3605800</c:v>
                </c:pt>
                <c:pt idx="96">
                  <c:v>3591400</c:v>
                </c:pt>
                <c:pt idx="97">
                  <c:v>3604300</c:v>
                </c:pt>
                <c:pt idx="98">
                  <c:v>3611500</c:v>
                </c:pt>
                <c:pt idx="99">
                  <c:v>3607700</c:v>
                </c:pt>
                <c:pt idx="100">
                  <c:v>3615700</c:v>
                </c:pt>
                <c:pt idx="101">
                  <c:v>3619900</c:v>
                </c:pt>
                <c:pt idx="102">
                  <c:v>3622700</c:v>
                </c:pt>
                <c:pt idx="103">
                  <c:v>3630400</c:v>
                </c:pt>
                <c:pt idx="104">
                  <c:v>3636600</c:v>
                </c:pt>
                <c:pt idx="105">
                  <c:v>3594100</c:v>
                </c:pt>
                <c:pt idx="106">
                  <c:v>3623300</c:v>
                </c:pt>
                <c:pt idx="107" formatCode="General">
                  <c:v>3641100</c:v>
                </c:pt>
                <c:pt idx="108" formatCode="General">
                  <c:v>3635200</c:v>
                </c:pt>
                <c:pt idx="109" formatCode="General">
                  <c:v>3629600</c:v>
                </c:pt>
                <c:pt idx="110" formatCode="General">
                  <c:v>3627100</c:v>
                </c:pt>
                <c:pt idx="111" formatCode="General">
                  <c:v>3634700</c:v>
                </c:pt>
                <c:pt idx="112" formatCode="General">
                  <c:v>3645600</c:v>
                </c:pt>
                <c:pt idx="113" formatCode="General">
                  <c:v>3646400</c:v>
                </c:pt>
                <c:pt idx="114" formatCode="General">
                  <c:v>3637500</c:v>
                </c:pt>
                <c:pt idx="115" formatCode="General">
                  <c:v>3638800</c:v>
                </c:pt>
                <c:pt idx="116" formatCode="General">
                  <c:v>3630800</c:v>
                </c:pt>
                <c:pt idx="117" formatCode="General">
                  <c:v>3629200</c:v>
                </c:pt>
                <c:pt idx="118" formatCode="General">
                  <c:v>3623100</c:v>
                </c:pt>
                <c:pt idx="119" formatCode="General">
                  <c:v>3641100</c:v>
                </c:pt>
                <c:pt idx="120" formatCode="General">
                  <c:v>3643900</c:v>
                </c:pt>
                <c:pt idx="121" formatCode="General">
                  <c:v>3644600</c:v>
                </c:pt>
                <c:pt idx="122" formatCode="General">
                  <c:v>3641400</c:v>
                </c:pt>
              </c:numCache>
            </c:numRef>
          </c:val>
          <c:smooth val="0"/>
          <c:extLst>
            <c:ext xmlns:c16="http://schemas.microsoft.com/office/drawing/2014/chart" uri="{C3380CC4-5D6E-409C-BE32-E72D297353CC}">
              <c16:uniqueId val="{00000000-03DC-49E8-B468-EA44CAB4C486}"/>
            </c:ext>
          </c:extLst>
        </c:ser>
        <c:dLbls>
          <c:showLegendKey val="0"/>
          <c:showVal val="0"/>
          <c:showCatName val="0"/>
          <c:showSerName val="0"/>
          <c:showPercent val="0"/>
          <c:showBubbleSize val="0"/>
        </c:dLbls>
        <c:smooth val="0"/>
        <c:axId val="681252832"/>
        <c:axId val="681255712"/>
      </c:lineChart>
      <c:catAx>
        <c:axId val="68125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crossAx val="681255712"/>
        <c:crosses val="autoZero"/>
        <c:auto val="1"/>
        <c:lblAlgn val="ctr"/>
        <c:lblOffset val="100"/>
        <c:noMultiLvlLbl val="0"/>
      </c:catAx>
      <c:valAx>
        <c:axId val="681255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681252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34639840034272"/>
          <c:y val="7.273821110975047E-2"/>
          <c:w val="0.81211920384951886"/>
          <c:h val="0.81352446168580861"/>
        </c:manualLayout>
      </c:layout>
      <c:barChart>
        <c:barDir val="col"/>
        <c:grouping val="clustered"/>
        <c:varyColors val="0"/>
        <c:ser>
          <c:idx val="0"/>
          <c:order val="0"/>
          <c:tx>
            <c:strRef>
              <c:f>'Employment change'!$B$6</c:f>
              <c:strCache>
                <c:ptCount val="1"/>
                <c:pt idx="0">
                  <c:v>Monthly change</c:v>
                </c:pt>
              </c:strCache>
            </c:strRef>
          </c:tx>
          <c:spPr>
            <a:solidFill>
              <a:srgbClr val="0D3455"/>
            </a:solidFill>
            <a:ln w="12700">
              <a:noFill/>
              <a:prstDash val="solid"/>
            </a:ln>
          </c:spPr>
          <c:invertIfNegative val="0"/>
          <c:cat>
            <c:numRef>
              <c:f>'Employment change'!$A$106:$A$130</c:f>
              <c:numCache>
                <c:formatCode>mmm\-yy</c:formatCode>
                <c:ptCount val="25"/>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pt idx="12">
                  <c:v>45748</c:v>
                </c:pt>
                <c:pt idx="13">
                  <c:v>45778</c:v>
                </c:pt>
                <c:pt idx="14">
                  <c:v>45809</c:v>
                </c:pt>
                <c:pt idx="15">
                  <c:v>45839</c:v>
                </c:pt>
                <c:pt idx="16">
                  <c:v>45870</c:v>
                </c:pt>
                <c:pt idx="17">
                  <c:v>45901</c:v>
                </c:pt>
                <c:pt idx="18">
                  <c:v>45931</c:v>
                </c:pt>
                <c:pt idx="19">
                  <c:v>45962</c:v>
                </c:pt>
                <c:pt idx="20">
                  <c:v>45992</c:v>
                </c:pt>
                <c:pt idx="21">
                  <c:v>46023</c:v>
                </c:pt>
                <c:pt idx="22">
                  <c:v>46054</c:v>
                </c:pt>
                <c:pt idx="23">
                  <c:v>46082</c:v>
                </c:pt>
                <c:pt idx="24">
                  <c:v>46113</c:v>
                </c:pt>
              </c:numCache>
            </c:numRef>
          </c:cat>
          <c:val>
            <c:numRef>
              <c:f>'Employment change'!$B$106:$B$130</c:f>
              <c:numCache>
                <c:formatCode>#,##0</c:formatCode>
                <c:ptCount val="25"/>
                <c:pt idx="0">
                  <c:v>-5400</c:v>
                </c:pt>
                <c:pt idx="1">
                  <c:v>21600</c:v>
                </c:pt>
                <c:pt idx="2">
                  <c:v>10300</c:v>
                </c:pt>
                <c:pt idx="3">
                  <c:v>6100</c:v>
                </c:pt>
                <c:pt idx="4">
                  <c:v>8800</c:v>
                </c:pt>
                <c:pt idx="5">
                  <c:v>-16300</c:v>
                </c:pt>
                <c:pt idx="6">
                  <c:v>-36600</c:v>
                </c:pt>
                <c:pt idx="7">
                  <c:v>39400</c:v>
                </c:pt>
                <c:pt idx="8">
                  <c:v>21200</c:v>
                </c:pt>
                <c:pt idx="9">
                  <c:v>-3900</c:v>
                </c:pt>
                <c:pt idx="10">
                  <c:v>-20800</c:v>
                </c:pt>
                <c:pt idx="11">
                  <c:v>-8100</c:v>
                </c:pt>
                <c:pt idx="12">
                  <c:v>6100</c:v>
                </c:pt>
                <c:pt idx="13">
                  <c:v>24600</c:v>
                </c:pt>
                <c:pt idx="14">
                  <c:v>5900</c:v>
                </c:pt>
                <c:pt idx="15">
                  <c:v>-7100</c:v>
                </c:pt>
                <c:pt idx="16">
                  <c:v>3400</c:v>
                </c:pt>
                <c:pt idx="17">
                  <c:v>-30400</c:v>
                </c:pt>
                <c:pt idx="18">
                  <c:v>1100</c:v>
                </c:pt>
                <c:pt idx="19">
                  <c:v>5600</c:v>
                </c:pt>
                <c:pt idx="20">
                  <c:v>14300</c:v>
                </c:pt>
                <c:pt idx="21">
                  <c:v>-8600</c:v>
                </c:pt>
                <c:pt idx="22">
                  <c:v>-500</c:v>
                </c:pt>
                <c:pt idx="23">
                  <c:v>-1700</c:v>
                </c:pt>
                <c:pt idx="24">
                  <c:v>-4500</c:v>
                </c:pt>
              </c:numCache>
            </c:numRef>
          </c:val>
          <c:extLst>
            <c:ext xmlns:c16="http://schemas.microsoft.com/office/drawing/2014/chart" uri="{C3380CC4-5D6E-409C-BE32-E72D297353CC}">
              <c16:uniqueId val="{00000000-008A-4705-B9E3-CA62E66D75DD}"/>
            </c:ext>
          </c:extLst>
        </c:ser>
        <c:dLbls>
          <c:showLegendKey val="0"/>
          <c:showVal val="0"/>
          <c:showCatName val="0"/>
          <c:showSerName val="0"/>
          <c:showPercent val="0"/>
          <c:showBubbleSize val="0"/>
        </c:dLbls>
        <c:gapWidth val="150"/>
        <c:axId val="157113344"/>
        <c:axId val="157152000"/>
      </c:barChart>
      <c:lineChart>
        <c:grouping val="standard"/>
        <c:varyColors val="0"/>
        <c:ser>
          <c:idx val="1"/>
          <c:order val="1"/>
          <c:tx>
            <c:strRef>
              <c:f>'Employment change'!$C$6</c:f>
              <c:strCache>
                <c:ptCount val="1"/>
                <c:pt idx="0">
                  <c:v>3-month average</c:v>
                </c:pt>
              </c:strCache>
            </c:strRef>
          </c:tx>
          <c:marker>
            <c:symbol val="none"/>
          </c:marker>
          <c:cat>
            <c:numRef>
              <c:f>'Employment change'!$A$106:$A$130</c:f>
              <c:numCache>
                <c:formatCode>mmm\-yy</c:formatCode>
                <c:ptCount val="25"/>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pt idx="12">
                  <c:v>45748</c:v>
                </c:pt>
                <c:pt idx="13">
                  <c:v>45778</c:v>
                </c:pt>
                <c:pt idx="14">
                  <c:v>45809</c:v>
                </c:pt>
                <c:pt idx="15">
                  <c:v>45839</c:v>
                </c:pt>
                <c:pt idx="16">
                  <c:v>45870</c:v>
                </c:pt>
                <c:pt idx="17">
                  <c:v>45901</c:v>
                </c:pt>
                <c:pt idx="18">
                  <c:v>45931</c:v>
                </c:pt>
                <c:pt idx="19">
                  <c:v>45962</c:v>
                </c:pt>
                <c:pt idx="20">
                  <c:v>45992</c:v>
                </c:pt>
                <c:pt idx="21">
                  <c:v>46023</c:v>
                </c:pt>
                <c:pt idx="22">
                  <c:v>46054</c:v>
                </c:pt>
                <c:pt idx="23">
                  <c:v>46082</c:v>
                </c:pt>
                <c:pt idx="24">
                  <c:v>46113</c:v>
                </c:pt>
              </c:numCache>
            </c:numRef>
          </c:cat>
          <c:val>
            <c:numRef>
              <c:f>'Employment change'!$C$106:$C$130</c:f>
              <c:numCache>
                <c:formatCode>#,##0</c:formatCode>
                <c:ptCount val="25"/>
                <c:pt idx="0">
                  <c:v>-1766.6666666666667</c:v>
                </c:pt>
                <c:pt idx="1">
                  <c:v>5966.666666666667</c:v>
                </c:pt>
                <c:pt idx="2">
                  <c:v>8833.3333333333339</c:v>
                </c:pt>
                <c:pt idx="3">
                  <c:v>12666.666666666666</c:v>
                </c:pt>
                <c:pt idx="4">
                  <c:v>8400</c:v>
                </c:pt>
                <c:pt idx="5">
                  <c:v>-466.66666666666669</c:v>
                </c:pt>
                <c:pt idx="6">
                  <c:v>-14700</c:v>
                </c:pt>
                <c:pt idx="7">
                  <c:v>-4500</c:v>
                </c:pt>
                <c:pt idx="8">
                  <c:v>8000</c:v>
                </c:pt>
                <c:pt idx="9">
                  <c:v>18900</c:v>
                </c:pt>
                <c:pt idx="10">
                  <c:v>-1166.6666666666667</c:v>
                </c:pt>
                <c:pt idx="11">
                  <c:v>-10933.333333333334</c:v>
                </c:pt>
                <c:pt idx="12">
                  <c:v>-7600</c:v>
                </c:pt>
                <c:pt idx="13">
                  <c:v>7533.333333333333</c:v>
                </c:pt>
                <c:pt idx="14">
                  <c:v>12200</c:v>
                </c:pt>
                <c:pt idx="15">
                  <c:v>7800</c:v>
                </c:pt>
                <c:pt idx="16">
                  <c:v>733.33333333333337</c:v>
                </c:pt>
                <c:pt idx="17">
                  <c:v>-11366.666666666666</c:v>
                </c:pt>
                <c:pt idx="18">
                  <c:v>-8633.3333333333339</c:v>
                </c:pt>
                <c:pt idx="19">
                  <c:v>-7900</c:v>
                </c:pt>
                <c:pt idx="20">
                  <c:v>7000</c:v>
                </c:pt>
                <c:pt idx="21">
                  <c:v>3766.6666666666665</c:v>
                </c:pt>
                <c:pt idx="22">
                  <c:v>1733.3333333333333</c:v>
                </c:pt>
                <c:pt idx="23">
                  <c:v>-3600</c:v>
                </c:pt>
                <c:pt idx="24">
                  <c:v>-2233.3333333333335</c:v>
                </c:pt>
              </c:numCache>
            </c:numRef>
          </c:val>
          <c:smooth val="0"/>
          <c:extLst>
            <c:ext xmlns:c16="http://schemas.microsoft.com/office/drawing/2014/chart" uri="{C3380CC4-5D6E-409C-BE32-E72D297353CC}">
              <c16:uniqueId val="{00000001-008A-4705-B9E3-CA62E66D75DD}"/>
            </c:ext>
          </c:extLst>
        </c:ser>
        <c:dLbls>
          <c:showLegendKey val="0"/>
          <c:showVal val="0"/>
          <c:showCatName val="0"/>
          <c:showSerName val="0"/>
          <c:showPercent val="0"/>
          <c:showBubbleSize val="0"/>
        </c:dLbls>
        <c:marker val="1"/>
        <c:smooth val="0"/>
        <c:axId val="157113344"/>
        <c:axId val="157152000"/>
      </c:lineChart>
      <c:catAx>
        <c:axId val="157113344"/>
        <c:scaling>
          <c:orientation val="minMax"/>
        </c:scaling>
        <c:delete val="0"/>
        <c:axPos val="b"/>
        <c:majorGridlines>
          <c:spPr>
            <a:ln w="12700">
              <a:gradFill>
                <a:gsLst>
                  <a:gs pos="2000">
                    <a:schemeClr val="tx1"/>
                  </a:gs>
                  <a:gs pos="3000">
                    <a:schemeClr val="bg1"/>
                  </a:gs>
                  <a:gs pos="97000">
                    <a:schemeClr val="bg1"/>
                  </a:gs>
                  <a:gs pos="7000">
                    <a:srgbClr val="FFFFFF">
                      <a:alpha val="0"/>
                    </a:srgbClr>
                  </a:gs>
                  <a:gs pos="91000">
                    <a:srgbClr val="FFFFFF">
                      <a:alpha val="0"/>
                    </a:srgbClr>
                  </a:gs>
                  <a:gs pos="97000">
                    <a:schemeClr val="tx1"/>
                  </a:gs>
                </a:gsLst>
                <a:lin ang="5400000" scaled="1"/>
              </a:gradFill>
            </a:ln>
          </c:spPr>
        </c:majorGridlines>
        <c:numFmt formatCode="[$-409]mmm\-yy;@" sourceLinked="0"/>
        <c:majorTickMark val="out"/>
        <c:minorTickMark val="none"/>
        <c:tickLblPos val="low"/>
        <c:spPr>
          <a:noFill/>
          <a:ln w="9525" cmpd="sng">
            <a:solidFill>
              <a:srgbClr val="000000"/>
            </a:solidFill>
            <a:prstDash val="solid"/>
          </a:ln>
        </c:spPr>
        <c:txPr>
          <a:bodyPr rot="0" vert="horz"/>
          <a:lstStyle/>
          <a:p>
            <a:pPr>
              <a:defRPr/>
            </a:pPr>
            <a:endParaRPr lang="en-US"/>
          </a:p>
        </c:txPr>
        <c:crossAx val="157152000"/>
        <c:crosses val="autoZero"/>
        <c:auto val="0"/>
        <c:lblAlgn val="ctr"/>
        <c:lblOffset val="100"/>
        <c:noMultiLvlLbl val="0"/>
      </c:catAx>
      <c:valAx>
        <c:axId val="157152000"/>
        <c:scaling>
          <c:orientation val="minMax"/>
        </c:scaling>
        <c:delete val="0"/>
        <c:axPos val="l"/>
        <c:majorGridlines>
          <c:spPr>
            <a:ln w="9525">
              <a:solidFill>
                <a:srgbClr val="333333"/>
              </a:solidFill>
              <a:prstDash val="solid"/>
            </a:ln>
          </c:spPr>
        </c:majorGridlines>
        <c:title>
          <c:tx>
            <c:rich>
              <a:bodyPr rot="-5400000" vert="horz"/>
              <a:lstStyle/>
              <a:p>
                <a:pPr>
                  <a:defRPr/>
                </a:pPr>
                <a:r>
                  <a:rPr lang="en-US"/>
                  <a:t>Change in employment</a:t>
                </a:r>
              </a:p>
            </c:rich>
          </c:tx>
          <c:layout>
            <c:manualLayout>
              <c:xMode val="edge"/>
              <c:yMode val="edge"/>
              <c:x val="9.3291543430597864E-3"/>
              <c:y val="0.13704352387241309"/>
            </c:manualLayout>
          </c:layout>
          <c:overlay val="0"/>
        </c:title>
        <c:numFmt formatCode="#,##0" sourceLinked="1"/>
        <c:majorTickMark val="out"/>
        <c:minorTickMark val="none"/>
        <c:tickLblPos val="nextTo"/>
        <c:spPr>
          <a:noFill/>
          <a:ln w="9525" cmpd="sng">
            <a:solidFill>
              <a:srgbClr val="000000"/>
            </a:solidFill>
            <a:prstDash val="solid"/>
          </a:ln>
        </c:spPr>
        <c:txPr>
          <a:bodyPr rot="0" vert="horz"/>
          <a:lstStyle/>
          <a:p>
            <a:pPr>
              <a:defRPr/>
            </a:pPr>
            <a:endParaRPr lang="en-US"/>
          </a:p>
        </c:txPr>
        <c:crossAx val="157113344"/>
        <c:crosses val="autoZero"/>
        <c:crossBetween val="between"/>
      </c:valAx>
      <c:spPr>
        <a:ln>
          <a:solidFill>
            <a:srgbClr val="000000"/>
          </a:solidFill>
        </a:ln>
      </c:spPr>
    </c:plotArea>
    <c:legend>
      <c:legendPos val="r"/>
      <c:layout>
        <c:manualLayout>
          <c:xMode val="edge"/>
          <c:yMode val="edge"/>
          <c:x val="0.47906187915414128"/>
          <c:y val="0.63117712455294894"/>
          <c:w val="0.25983752598228771"/>
          <c:h val="0.19699793453390924"/>
        </c:manualLayout>
      </c:layout>
      <c:overlay val="0"/>
    </c:legend>
    <c:plotVisOnly val="1"/>
    <c:dispBlanksAs val="gap"/>
    <c:showDLblsOverMax val="0"/>
  </c:chart>
  <c:spPr>
    <a:noFill/>
    <a:ln w="3175">
      <a:noFill/>
      <a:prstDash val="solid"/>
    </a:ln>
  </c:spPr>
  <c:txPr>
    <a:bodyPr/>
    <a:lstStyle/>
    <a:p>
      <a:pPr>
        <a:defRPr sz="1600" b="0" i="0" u="none" strike="noStrike" baseline="0">
          <a:solidFill>
            <a:srgbClr val="000000"/>
          </a:solidFill>
          <a:latin typeface="Arial Narrow" pitchFamily="34" charset="0"/>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69969378827648"/>
          <c:y val="3.0379848352289296E-2"/>
          <c:w val="0.67944386371505205"/>
          <c:h val="0.80408829104695245"/>
        </c:manualLayout>
      </c:layout>
      <c:lineChart>
        <c:grouping val="standard"/>
        <c:varyColors val="0"/>
        <c:ser>
          <c:idx val="0"/>
          <c:order val="0"/>
          <c:tx>
            <c:strRef>
              <c:f>'Empl. and unempl., sa'!$B$6</c:f>
              <c:strCache>
                <c:ptCount val="1"/>
                <c:pt idx="0">
                  <c:v>Nonfarm employment</c:v>
                </c:pt>
              </c:strCache>
            </c:strRef>
          </c:tx>
          <c:spPr>
            <a:ln w="28575">
              <a:solidFill>
                <a:srgbClr val="0D3455"/>
              </a:solidFill>
            </a:ln>
          </c:spPr>
          <c:marker>
            <c:symbol val="none"/>
          </c:marker>
          <c:cat>
            <c:numRef>
              <c:f>'Empl. and unempl., sa'!$A$67:$A$128</c:f>
              <c:numCache>
                <c:formatCode>mmm\-yy</c:formatCode>
                <c:ptCount val="6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pt idx="61">
                  <c:v>46054</c:v>
                </c:pt>
              </c:numCache>
            </c:numRef>
          </c:cat>
          <c:val>
            <c:numRef>
              <c:f>'Empl. and unempl., sa'!$B$67:$B$130</c:f>
              <c:numCache>
                <c:formatCode>#,##0</c:formatCode>
                <c:ptCount val="64"/>
                <c:pt idx="0">
                  <c:v>3285800</c:v>
                </c:pt>
                <c:pt idx="1">
                  <c:v>3287000</c:v>
                </c:pt>
                <c:pt idx="2">
                  <c:v>3300900</c:v>
                </c:pt>
                <c:pt idx="3">
                  <c:v>3318800</c:v>
                </c:pt>
                <c:pt idx="4">
                  <c:v>3340700</c:v>
                </c:pt>
                <c:pt idx="5">
                  <c:v>3360400</c:v>
                </c:pt>
                <c:pt idx="6">
                  <c:v>3395000</c:v>
                </c:pt>
                <c:pt idx="7">
                  <c:v>3412000</c:v>
                </c:pt>
                <c:pt idx="8">
                  <c:v>3402700</c:v>
                </c:pt>
                <c:pt idx="9">
                  <c:v>3443800</c:v>
                </c:pt>
                <c:pt idx="10">
                  <c:v>3464000</c:v>
                </c:pt>
                <c:pt idx="11">
                  <c:v>3481200</c:v>
                </c:pt>
                <c:pt idx="12">
                  <c:v>3470900</c:v>
                </c:pt>
                <c:pt idx="13">
                  <c:v>3486700</c:v>
                </c:pt>
                <c:pt idx="14">
                  <c:v>3489000</c:v>
                </c:pt>
                <c:pt idx="15">
                  <c:v>3492000</c:v>
                </c:pt>
                <c:pt idx="16">
                  <c:v>3506700</c:v>
                </c:pt>
                <c:pt idx="17">
                  <c:v>3519900</c:v>
                </c:pt>
                <c:pt idx="18">
                  <c:v>3559200</c:v>
                </c:pt>
                <c:pt idx="19">
                  <c:v>3576000</c:v>
                </c:pt>
                <c:pt idx="20">
                  <c:v>3547400</c:v>
                </c:pt>
                <c:pt idx="21">
                  <c:v>3557200</c:v>
                </c:pt>
                <c:pt idx="22">
                  <c:v>3566300</c:v>
                </c:pt>
                <c:pt idx="23">
                  <c:v>3575800</c:v>
                </c:pt>
                <c:pt idx="24">
                  <c:v>3587000</c:v>
                </c:pt>
                <c:pt idx="25">
                  <c:v>3577100</c:v>
                </c:pt>
                <c:pt idx="26">
                  <c:v>3571300</c:v>
                </c:pt>
                <c:pt idx="27">
                  <c:v>3572600</c:v>
                </c:pt>
                <c:pt idx="28">
                  <c:v>3590800</c:v>
                </c:pt>
                <c:pt idx="29">
                  <c:v>3614200</c:v>
                </c:pt>
                <c:pt idx="30">
                  <c:v>3607100</c:v>
                </c:pt>
                <c:pt idx="31">
                  <c:v>3614800</c:v>
                </c:pt>
                <c:pt idx="32">
                  <c:v>3588000</c:v>
                </c:pt>
                <c:pt idx="33">
                  <c:v>3586500</c:v>
                </c:pt>
                <c:pt idx="34">
                  <c:v>3600600</c:v>
                </c:pt>
                <c:pt idx="35">
                  <c:v>3617800</c:v>
                </c:pt>
                <c:pt idx="36">
                  <c:v>3603000</c:v>
                </c:pt>
                <c:pt idx="37">
                  <c:v>3601400</c:v>
                </c:pt>
                <c:pt idx="38">
                  <c:v>3603100</c:v>
                </c:pt>
                <c:pt idx="39">
                  <c:v>3597700</c:v>
                </c:pt>
                <c:pt idx="40">
                  <c:v>3619300</c:v>
                </c:pt>
                <c:pt idx="41">
                  <c:v>3629600</c:v>
                </c:pt>
                <c:pt idx="42">
                  <c:v>3635700</c:v>
                </c:pt>
                <c:pt idx="43">
                  <c:v>3644500</c:v>
                </c:pt>
                <c:pt idx="44">
                  <c:v>3628200</c:v>
                </c:pt>
                <c:pt idx="45">
                  <c:v>3591600</c:v>
                </c:pt>
                <c:pt idx="46">
                  <c:v>3631000</c:v>
                </c:pt>
                <c:pt idx="47">
                  <c:v>3652200</c:v>
                </c:pt>
                <c:pt idx="48">
                  <c:v>3648300</c:v>
                </c:pt>
                <c:pt idx="49">
                  <c:v>3627500</c:v>
                </c:pt>
                <c:pt idx="50">
                  <c:v>3619400</c:v>
                </c:pt>
                <c:pt idx="51">
                  <c:v>3625500</c:v>
                </c:pt>
                <c:pt idx="52">
                  <c:v>3650100</c:v>
                </c:pt>
                <c:pt idx="53">
                  <c:v>3656000</c:v>
                </c:pt>
                <c:pt idx="54">
                  <c:v>3648900</c:v>
                </c:pt>
                <c:pt idx="55">
                  <c:v>3652300</c:v>
                </c:pt>
                <c:pt idx="56">
                  <c:v>3621900</c:v>
                </c:pt>
                <c:pt idx="57">
                  <c:v>3623000</c:v>
                </c:pt>
                <c:pt idx="58">
                  <c:v>3628600</c:v>
                </c:pt>
                <c:pt idx="59">
                  <c:v>3642900</c:v>
                </c:pt>
                <c:pt idx="60">
                  <c:v>3634300</c:v>
                </c:pt>
                <c:pt idx="61">
                  <c:v>3633800</c:v>
                </c:pt>
                <c:pt idx="62">
                  <c:v>3632100</c:v>
                </c:pt>
                <c:pt idx="63">
                  <c:v>3627600</c:v>
                </c:pt>
              </c:numCache>
            </c:numRef>
          </c:val>
          <c:smooth val="0"/>
          <c:extLst>
            <c:ext xmlns:c16="http://schemas.microsoft.com/office/drawing/2014/chart" uri="{C3380CC4-5D6E-409C-BE32-E72D297353CC}">
              <c16:uniqueId val="{00000000-FBA6-43BB-9504-76DFCB84D225}"/>
            </c:ext>
          </c:extLst>
        </c:ser>
        <c:ser>
          <c:idx val="3"/>
          <c:order val="1"/>
          <c:tx>
            <c:strRef>
              <c:f>'Empl. and unempl., sa'!$C$6</c:f>
              <c:strCache>
                <c:ptCount val="1"/>
                <c:pt idx="0">
                  <c:v>Unemployment rate</c:v>
                </c:pt>
              </c:strCache>
            </c:strRef>
          </c:tx>
          <c:spPr>
            <a:ln w="28575">
              <a:solidFill>
                <a:srgbClr val="A24600"/>
              </a:solidFill>
              <a:prstDash val="solid"/>
            </a:ln>
          </c:spPr>
          <c:marker>
            <c:symbol val="none"/>
          </c:marker>
          <c:cat>
            <c:numRef>
              <c:f>'Empl. and unempl., sa'!$A$67:$A$128</c:f>
              <c:numCache>
                <c:formatCode>mmm\-yy</c:formatCode>
                <c:ptCount val="6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pt idx="61">
                  <c:v>46054</c:v>
                </c:pt>
              </c:numCache>
            </c:numRef>
          </c:cat>
          <c:val>
            <c:numRef>
              <c:f>'Empl. and unempl., sa'!$C$55:$C$121</c:f>
              <c:numCache>
                <c:formatCode>0.0%</c:formatCode>
                <c:ptCount val="67"/>
                <c:pt idx="0">
                  <c:v>3.6000000000000004E-2</c:v>
                </c:pt>
                <c:pt idx="1">
                  <c:v>3.7999999999999999E-2</c:v>
                </c:pt>
                <c:pt idx="2">
                  <c:v>0.06</c:v>
                </c:pt>
                <c:pt idx="3">
                  <c:v>0.17100000000000001</c:v>
                </c:pt>
                <c:pt idx="4">
                  <c:v>0.13600000000000001</c:v>
                </c:pt>
                <c:pt idx="5">
                  <c:v>0.11699999999999999</c:v>
                </c:pt>
                <c:pt idx="6">
                  <c:v>0.105</c:v>
                </c:pt>
                <c:pt idx="7">
                  <c:v>0.09</c:v>
                </c:pt>
                <c:pt idx="8">
                  <c:v>8.199999999999999E-2</c:v>
                </c:pt>
                <c:pt idx="9">
                  <c:v>7.2999999999999995E-2</c:v>
                </c:pt>
                <c:pt idx="10">
                  <c:v>6.9000000000000006E-2</c:v>
                </c:pt>
                <c:pt idx="11">
                  <c:v>6.7000000000000004E-2</c:v>
                </c:pt>
                <c:pt idx="12">
                  <c:v>6.4000000000000001E-2</c:v>
                </c:pt>
                <c:pt idx="13">
                  <c:v>6.2E-2</c:v>
                </c:pt>
                <c:pt idx="14">
                  <c:v>5.9000000000000004E-2</c:v>
                </c:pt>
                <c:pt idx="15">
                  <c:v>5.7000000000000002E-2</c:v>
                </c:pt>
                <c:pt idx="16">
                  <c:v>5.5E-2</c:v>
                </c:pt>
                <c:pt idx="17">
                  <c:v>5.2999999999999999E-2</c:v>
                </c:pt>
                <c:pt idx="18">
                  <c:v>5.0999999999999997E-2</c:v>
                </c:pt>
                <c:pt idx="19">
                  <c:v>4.9000000000000002E-2</c:v>
                </c:pt>
                <c:pt idx="20">
                  <c:v>4.7E-2</c:v>
                </c:pt>
                <c:pt idx="21">
                  <c:v>4.4000000000000004E-2</c:v>
                </c:pt>
                <c:pt idx="22">
                  <c:v>4.2000000000000003E-2</c:v>
                </c:pt>
                <c:pt idx="23">
                  <c:v>0.04</c:v>
                </c:pt>
                <c:pt idx="24">
                  <c:v>0.04</c:v>
                </c:pt>
                <c:pt idx="25">
                  <c:v>3.9E-2</c:v>
                </c:pt>
                <c:pt idx="26">
                  <c:v>3.9E-2</c:v>
                </c:pt>
                <c:pt idx="27">
                  <c:v>3.9E-2</c:v>
                </c:pt>
                <c:pt idx="28">
                  <c:v>3.9E-2</c:v>
                </c:pt>
                <c:pt idx="29">
                  <c:v>0.04</c:v>
                </c:pt>
                <c:pt idx="30">
                  <c:v>0.04</c:v>
                </c:pt>
                <c:pt idx="31">
                  <c:v>4.0999999999999995E-2</c:v>
                </c:pt>
                <c:pt idx="32">
                  <c:v>4.2000000000000003E-2</c:v>
                </c:pt>
                <c:pt idx="33">
                  <c:v>4.2000000000000003E-2</c:v>
                </c:pt>
                <c:pt idx="34">
                  <c:v>4.2000000000000003E-2</c:v>
                </c:pt>
                <c:pt idx="35">
                  <c:v>4.2000000000000003E-2</c:v>
                </c:pt>
                <c:pt idx="36">
                  <c:v>4.0999999999999995E-2</c:v>
                </c:pt>
                <c:pt idx="37">
                  <c:v>4.0999999999999995E-2</c:v>
                </c:pt>
                <c:pt idx="38">
                  <c:v>0.04</c:v>
                </c:pt>
                <c:pt idx="39">
                  <c:v>0.04</c:v>
                </c:pt>
                <c:pt idx="40">
                  <c:v>0.04</c:v>
                </c:pt>
                <c:pt idx="41">
                  <c:v>0.04</c:v>
                </c:pt>
                <c:pt idx="42">
                  <c:v>4.0999999999999995E-2</c:v>
                </c:pt>
                <c:pt idx="43">
                  <c:v>4.2000000000000003E-2</c:v>
                </c:pt>
                <c:pt idx="44">
                  <c:v>4.4000000000000004E-2</c:v>
                </c:pt>
                <c:pt idx="45">
                  <c:v>4.4999999999999998E-2</c:v>
                </c:pt>
                <c:pt idx="46">
                  <c:v>4.5999999999999999E-2</c:v>
                </c:pt>
                <c:pt idx="47">
                  <c:v>4.5999999999999999E-2</c:v>
                </c:pt>
                <c:pt idx="48">
                  <c:v>4.5999999999999999E-2</c:v>
                </c:pt>
                <c:pt idx="49">
                  <c:v>4.5999999999999999E-2</c:v>
                </c:pt>
                <c:pt idx="50">
                  <c:v>4.5999999999999999E-2</c:v>
                </c:pt>
                <c:pt idx="51">
                  <c:v>4.5999999999999999E-2</c:v>
                </c:pt>
                <c:pt idx="52">
                  <c:v>4.5999999999999999E-2</c:v>
                </c:pt>
                <c:pt idx="53">
                  <c:v>4.5999999999999999E-2</c:v>
                </c:pt>
                <c:pt idx="54">
                  <c:v>4.4999999999999998E-2</c:v>
                </c:pt>
                <c:pt idx="55">
                  <c:v>4.4999999999999998E-2</c:v>
                </c:pt>
                <c:pt idx="56">
                  <c:v>4.4000000000000004E-2</c:v>
                </c:pt>
                <c:pt idx="57">
                  <c:v>4.4000000000000004E-2</c:v>
                </c:pt>
                <c:pt idx="58">
                  <c:v>4.2999999999999997E-2</c:v>
                </c:pt>
                <c:pt idx="59">
                  <c:v>4.2999999999999997E-2</c:v>
                </c:pt>
                <c:pt idx="60">
                  <c:v>4.4000000000000004E-2</c:v>
                </c:pt>
                <c:pt idx="61">
                  <c:v>4.4000000000000004E-2</c:v>
                </c:pt>
                <c:pt idx="62">
                  <c:v>4.4999999999999998E-2</c:v>
                </c:pt>
                <c:pt idx="63">
                  <c:v>4.4999999999999998E-2</c:v>
                </c:pt>
                <c:pt idx="64">
                  <c:v>4.4999999999999998E-2</c:v>
                </c:pt>
                <c:pt idx="65">
                  <c:v>4.4999999999999998E-2</c:v>
                </c:pt>
                <c:pt idx="66">
                  <c:v>4.5999999999999999E-2</c:v>
                </c:pt>
              </c:numCache>
            </c:numRef>
          </c:val>
          <c:smooth val="0"/>
          <c:extLst>
            <c:ext xmlns:c16="http://schemas.microsoft.com/office/drawing/2014/chart" uri="{C3380CC4-5D6E-409C-BE32-E72D297353CC}">
              <c16:uniqueId val="{00000001-FBA6-43BB-9504-76DFCB84D225}"/>
            </c:ext>
          </c:extLst>
        </c:ser>
        <c:ser>
          <c:idx val="2"/>
          <c:order val="3"/>
          <c:tx>
            <c:strRef>
              <c:f>'Empl. and unempl., sa'!$B$6</c:f>
              <c:strCache>
                <c:ptCount val="1"/>
                <c:pt idx="0">
                  <c:v>Nonfarm employment</c:v>
                </c:pt>
              </c:strCache>
            </c:strRef>
          </c:tx>
          <c:marker>
            <c:symbol val="none"/>
          </c:marker>
          <c:cat>
            <c:numRef>
              <c:f>'Empl. and unempl., sa'!$A$67:$A$128</c:f>
              <c:numCache>
                <c:formatCode>mmm\-yy</c:formatCode>
                <c:ptCount val="6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pt idx="61">
                  <c:v>46054</c:v>
                </c:pt>
              </c:numCache>
            </c:numRef>
          </c:cat>
          <c:val>
            <c:numRef>
              <c:f>'Empl. and unempl., sa'!$A$55:$A$123</c:f>
              <c:numCache>
                <c:formatCode>mmm\-yy</c:formatCode>
                <c:ptCount val="69"/>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numCache>
            </c:numRef>
          </c:val>
          <c:smooth val="0"/>
          <c:extLst>
            <c:ext xmlns:c16="http://schemas.microsoft.com/office/drawing/2014/chart" uri="{C3380CC4-5D6E-409C-BE32-E72D297353CC}">
              <c16:uniqueId val="{00000002-FBA6-43BB-9504-76DFCB84D225}"/>
            </c:ext>
          </c:extLst>
        </c:ser>
        <c:dLbls>
          <c:showLegendKey val="0"/>
          <c:showVal val="0"/>
          <c:showCatName val="0"/>
          <c:showSerName val="0"/>
          <c:showPercent val="0"/>
          <c:showBubbleSize val="0"/>
        </c:dLbls>
        <c:marker val="1"/>
        <c:smooth val="0"/>
        <c:axId val="156802432"/>
        <c:axId val="156812416"/>
      </c:lineChart>
      <c:lineChart>
        <c:grouping val="standard"/>
        <c:varyColors val="0"/>
        <c:ser>
          <c:idx val="1"/>
          <c:order val="2"/>
          <c:tx>
            <c:strRef>
              <c:f>'Empl. and unempl., sa'!$C$6</c:f>
              <c:strCache>
                <c:ptCount val="1"/>
                <c:pt idx="0">
                  <c:v>Unemployment rate</c:v>
                </c:pt>
              </c:strCache>
            </c:strRef>
          </c:tx>
          <c:spPr>
            <a:ln w="28575">
              <a:solidFill>
                <a:srgbClr val="A24600"/>
              </a:solidFill>
              <a:prstDash val="solid"/>
            </a:ln>
          </c:spPr>
          <c:marker>
            <c:symbol val="none"/>
          </c:marker>
          <c:cat>
            <c:numRef>
              <c:f>'Empl. and unempl., sa'!$A$67:$A$128</c:f>
              <c:numCache>
                <c:formatCode>mmm\-yy</c:formatCode>
                <c:ptCount val="6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pt idx="37">
                  <c:v>45323</c:v>
                </c:pt>
                <c:pt idx="38">
                  <c:v>45352</c:v>
                </c:pt>
                <c:pt idx="39">
                  <c:v>45383</c:v>
                </c:pt>
                <c:pt idx="40">
                  <c:v>45413</c:v>
                </c:pt>
                <c:pt idx="41">
                  <c:v>45444</c:v>
                </c:pt>
                <c:pt idx="42">
                  <c:v>45474</c:v>
                </c:pt>
                <c:pt idx="43">
                  <c:v>45505</c:v>
                </c:pt>
                <c:pt idx="44">
                  <c:v>45536</c:v>
                </c:pt>
                <c:pt idx="45">
                  <c:v>45566</c:v>
                </c:pt>
                <c:pt idx="46">
                  <c:v>45597</c:v>
                </c:pt>
                <c:pt idx="47">
                  <c:v>45627</c:v>
                </c:pt>
                <c:pt idx="48">
                  <c:v>45658</c:v>
                </c:pt>
                <c:pt idx="49">
                  <c:v>45689</c:v>
                </c:pt>
                <c:pt idx="50">
                  <c:v>45717</c:v>
                </c:pt>
                <c:pt idx="51">
                  <c:v>45748</c:v>
                </c:pt>
                <c:pt idx="52">
                  <c:v>45778</c:v>
                </c:pt>
                <c:pt idx="53">
                  <c:v>45809</c:v>
                </c:pt>
                <c:pt idx="54">
                  <c:v>45839</c:v>
                </c:pt>
                <c:pt idx="55">
                  <c:v>45870</c:v>
                </c:pt>
                <c:pt idx="56">
                  <c:v>45901</c:v>
                </c:pt>
                <c:pt idx="57">
                  <c:v>45931</c:v>
                </c:pt>
                <c:pt idx="58">
                  <c:v>45962</c:v>
                </c:pt>
                <c:pt idx="59">
                  <c:v>45992</c:v>
                </c:pt>
                <c:pt idx="60">
                  <c:v>46023</c:v>
                </c:pt>
                <c:pt idx="61">
                  <c:v>46054</c:v>
                </c:pt>
              </c:numCache>
            </c:numRef>
          </c:cat>
          <c:val>
            <c:numRef>
              <c:f>'Empl. and unempl., sa'!$C$67:$C$128</c:f>
              <c:numCache>
                <c:formatCode>0.0%</c:formatCode>
                <c:ptCount val="62"/>
                <c:pt idx="0">
                  <c:v>6.4000000000000001E-2</c:v>
                </c:pt>
                <c:pt idx="1">
                  <c:v>6.2E-2</c:v>
                </c:pt>
                <c:pt idx="2">
                  <c:v>5.9000000000000004E-2</c:v>
                </c:pt>
                <c:pt idx="3">
                  <c:v>5.7000000000000002E-2</c:v>
                </c:pt>
                <c:pt idx="4">
                  <c:v>5.5E-2</c:v>
                </c:pt>
                <c:pt idx="5">
                  <c:v>5.2999999999999999E-2</c:v>
                </c:pt>
                <c:pt idx="6">
                  <c:v>5.0999999999999997E-2</c:v>
                </c:pt>
                <c:pt idx="7">
                  <c:v>4.9000000000000002E-2</c:v>
                </c:pt>
                <c:pt idx="8">
                  <c:v>4.7E-2</c:v>
                </c:pt>
                <c:pt idx="9">
                  <c:v>4.4000000000000004E-2</c:v>
                </c:pt>
                <c:pt idx="10">
                  <c:v>4.2000000000000003E-2</c:v>
                </c:pt>
                <c:pt idx="11">
                  <c:v>0.04</c:v>
                </c:pt>
                <c:pt idx="12">
                  <c:v>0.04</c:v>
                </c:pt>
                <c:pt idx="13">
                  <c:v>3.9E-2</c:v>
                </c:pt>
                <c:pt idx="14">
                  <c:v>3.9E-2</c:v>
                </c:pt>
                <c:pt idx="15">
                  <c:v>3.9E-2</c:v>
                </c:pt>
                <c:pt idx="16">
                  <c:v>3.9E-2</c:v>
                </c:pt>
                <c:pt idx="17">
                  <c:v>0.04</c:v>
                </c:pt>
                <c:pt idx="18">
                  <c:v>0.04</c:v>
                </c:pt>
                <c:pt idx="19">
                  <c:v>4.0999999999999995E-2</c:v>
                </c:pt>
                <c:pt idx="20">
                  <c:v>4.2000000000000003E-2</c:v>
                </c:pt>
                <c:pt idx="21">
                  <c:v>4.2000000000000003E-2</c:v>
                </c:pt>
                <c:pt idx="22">
                  <c:v>4.2000000000000003E-2</c:v>
                </c:pt>
                <c:pt idx="23">
                  <c:v>4.2000000000000003E-2</c:v>
                </c:pt>
                <c:pt idx="24">
                  <c:v>4.0999999999999995E-2</c:v>
                </c:pt>
                <c:pt idx="25">
                  <c:v>4.0999999999999995E-2</c:v>
                </c:pt>
                <c:pt idx="26">
                  <c:v>0.04</c:v>
                </c:pt>
                <c:pt idx="27">
                  <c:v>0.04</c:v>
                </c:pt>
                <c:pt idx="28">
                  <c:v>0.04</c:v>
                </c:pt>
                <c:pt idx="29">
                  <c:v>0.04</c:v>
                </c:pt>
                <c:pt idx="30">
                  <c:v>4.0999999999999995E-2</c:v>
                </c:pt>
                <c:pt idx="31">
                  <c:v>4.2000000000000003E-2</c:v>
                </c:pt>
                <c:pt idx="32">
                  <c:v>4.4000000000000004E-2</c:v>
                </c:pt>
                <c:pt idx="33">
                  <c:v>4.4999999999999998E-2</c:v>
                </c:pt>
                <c:pt idx="34">
                  <c:v>4.5999999999999999E-2</c:v>
                </c:pt>
                <c:pt idx="35">
                  <c:v>4.5999999999999999E-2</c:v>
                </c:pt>
                <c:pt idx="36">
                  <c:v>4.5999999999999999E-2</c:v>
                </c:pt>
                <c:pt idx="37">
                  <c:v>4.5999999999999999E-2</c:v>
                </c:pt>
                <c:pt idx="38">
                  <c:v>4.5999999999999999E-2</c:v>
                </c:pt>
                <c:pt idx="39">
                  <c:v>4.5999999999999999E-2</c:v>
                </c:pt>
                <c:pt idx="40">
                  <c:v>4.5999999999999999E-2</c:v>
                </c:pt>
                <c:pt idx="41">
                  <c:v>4.5999999999999999E-2</c:v>
                </c:pt>
                <c:pt idx="42">
                  <c:v>4.4999999999999998E-2</c:v>
                </c:pt>
                <c:pt idx="43">
                  <c:v>4.4999999999999998E-2</c:v>
                </c:pt>
                <c:pt idx="44">
                  <c:v>4.4000000000000004E-2</c:v>
                </c:pt>
                <c:pt idx="45">
                  <c:v>4.4000000000000004E-2</c:v>
                </c:pt>
                <c:pt idx="46">
                  <c:v>4.2999999999999997E-2</c:v>
                </c:pt>
                <c:pt idx="47">
                  <c:v>4.2999999999999997E-2</c:v>
                </c:pt>
                <c:pt idx="48">
                  <c:v>4.4000000000000004E-2</c:v>
                </c:pt>
                <c:pt idx="49">
                  <c:v>4.4000000000000004E-2</c:v>
                </c:pt>
                <c:pt idx="50">
                  <c:v>4.4999999999999998E-2</c:v>
                </c:pt>
                <c:pt idx="51">
                  <c:v>4.4999999999999998E-2</c:v>
                </c:pt>
                <c:pt idx="52">
                  <c:v>4.4999999999999998E-2</c:v>
                </c:pt>
                <c:pt idx="53">
                  <c:v>4.4999999999999998E-2</c:v>
                </c:pt>
                <c:pt idx="54">
                  <c:v>4.5999999999999999E-2</c:v>
                </c:pt>
                <c:pt idx="55">
                  <c:v>4.5999999999999999E-2</c:v>
                </c:pt>
                <c:pt idx="56">
                  <c:v>4.7E-2</c:v>
                </c:pt>
                <c:pt idx="57">
                  <c:v>4.8000000000000001E-2</c:v>
                </c:pt>
                <c:pt idx="58">
                  <c:v>4.9000000000000002E-2</c:v>
                </c:pt>
                <c:pt idx="59">
                  <c:v>4.9000000000000002E-2</c:v>
                </c:pt>
                <c:pt idx="60">
                  <c:v>0.05</c:v>
                </c:pt>
                <c:pt idx="61">
                  <c:v>5.0999999999999997E-2</c:v>
                </c:pt>
              </c:numCache>
            </c:numRef>
          </c:val>
          <c:smooth val="0"/>
          <c:extLst>
            <c:ext xmlns:c16="http://schemas.microsoft.com/office/drawing/2014/chart" uri="{C3380CC4-5D6E-409C-BE32-E72D297353CC}">
              <c16:uniqueId val="{00000003-FBA6-43BB-9504-76DFCB84D225}"/>
            </c:ext>
          </c:extLst>
        </c:ser>
        <c:dLbls>
          <c:showLegendKey val="0"/>
          <c:showVal val="0"/>
          <c:showCatName val="0"/>
          <c:showSerName val="0"/>
          <c:showPercent val="0"/>
          <c:showBubbleSize val="0"/>
        </c:dLbls>
        <c:marker val="1"/>
        <c:smooth val="0"/>
        <c:axId val="156814336"/>
        <c:axId val="156816128"/>
      </c:lineChart>
      <c:dateAx>
        <c:axId val="156802432"/>
        <c:scaling>
          <c:orientation val="minMax"/>
        </c:scaling>
        <c:delete val="0"/>
        <c:axPos val="b"/>
        <c:numFmt formatCode="\ \ \ \ \ \ \ yyyy" sourceLinked="0"/>
        <c:majorTickMark val="none"/>
        <c:minorTickMark val="out"/>
        <c:tickLblPos val="nextTo"/>
        <c:spPr>
          <a:noFill/>
          <a:ln>
            <a:solidFill>
              <a:srgbClr val="000000"/>
            </a:solidFill>
          </a:ln>
        </c:spPr>
        <c:crossAx val="156812416"/>
        <c:crosses val="autoZero"/>
        <c:auto val="1"/>
        <c:lblOffset val="100"/>
        <c:baseTimeUnit val="months"/>
        <c:majorUnit val="12"/>
        <c:majorTimeUnit val="months"/>
        <c:minorUnit val="1"/>
        <c:minorTimeUnit val="months"/>
      </c:dateAx>
      <c:valAx>
        <c:axId val="156812416"/>
        <c:scaling>
          <c:orientation val="minMax"/>
          <c:min val="3000000"/>
        </c:scaling>
        <c:delete val="0"/>
        <c:axPos val="l"/>
        <c:majorGridlines>
          <c:spPr>
            <a:ln>
              <a:solidFill>
                <a:schemeClr val="bg2"/>
              </a:solidFill>
            </a:ln>
          </c:spPr>
        </c:majorGridlines>
        <c:title>
          <c:tx>
            <c:rich>
              <a:bodyPr/>
              <a:lstStyle/>
              <a:p>
                <a:pPr>
                  <a:defRPr/>
                </a:pPr>
                <a:r>
                  <a:rPr lang="en-US"/>
                  <a:t>Nonfarm employment</a:t>
                </a:r>
              </a:p>
            </c:rich>
          </c:tx>
          <c:layout>
            <c:manualLayout>
              <c:xMode val="edge"/>
              <c:yMode val="edge"/>
              <c:x val="3.6067366579177603E-4"/>
              <c:y val="0.22121864975211433"/>
            </c:manualLayout>
          </c:layout>
          <c:overlay val="0"/>
        </c:title>
        <c:numFmt formatCode="#,##0" sourceLinked="1"/>
        <c:majorTickMark val="out"/>
        <c:minorTickMark val="none"/>
        <c:tickLblPos val="nextTo"/>
        <c:spPr>
          <a:noFill/>
          <a:ln>
            <a:solidFill>
              <a:srgbClr val="000000"/>
            </a:solidFill>
          </a:ln>
        </c:spPr>
        <c:crossAx val="156802432"/>
        <c:crosses val="autoZero"/>
        <c:crossBetween val="between"/>
      </c:valAx>
      <c:dateAx>
        <c:axId val="156814336"/>
        <c:scaling>
          <c:orientation val="minMax"/>
        </c:scaling>
        <c:delete val="1"/>
        <c:axPos val="b"/>
        <c:numFmt formatCode="mmm\-yy" sourceLinked="1"/>
        <c:majorTickMark val="out"/>
        <c:minorTickMark val="none"/>
        <c:tickLblPos val="none"/>
        <c:crossAx val="156816128"/>
        <c:crosses val="autoZero"/>
        <c:auto val="1"/>
        <c:lblOffset val="100"/>
        <c:baseTimeUnit val="months"/>
      </c:dateAx>
      <c:valAx>
        <c:axId val="156816128"/>
        <c:scaling>
          <c:orientation val="minMax"/>
          <c:min val="3.0000000000000006E-2"/>
        </c:scaling>
        <c:delete val="0"/>
        <c:axPos val="r"/>
        <c:title>
          <c:tx>
            <c:rich>
              <a:bodyPr rot="-5400000" vert="horz"/>
              <a:lstStyle/>
              <a:p>
                <a:pPr>
                  <a:defRPr/>
                </a:pPr>
                <a:r>
                  <a:rPr lang="en-US"/>
                  <a:t>Unemployment rate</a:t>
                </a:r>
              </a:p>
            </c:rich>
          </c:tx>
          <c:layout>
            <c:manualLayout>
              <c:xMode val="edge"/>
              <c:yMode val="edge"/>
              <c:x val="0.95979155730533683"/>
              <c:y val="0.24409827460092079"/>
            </c:manualLayout>
          </c:layout>
          <c:overlay val="0"/>
        </c:title>
        <c:numFmt formatCode="0%" sourceLinked="0"/>
        <c:majorTickMark val="out"/>
        <c:minorTickMark val="none"/>
        <c:tickLblPos val="nextTo"/>
        <c:spPr>
          <a:noFill/>
          <a:ln>
            <a:solidFill>
              <a:srgbClr val="000000"/>
            </a:solidFill>
          </a:ln>
        </c:spPr>
        <c:crossAx val="156814336"/>
        <c:crosses val="max"/>
        <c:crossBetween val="between"/>
      </c:valAx>
      <c:spPr>
        <a:noFill/>
        <a:ln>
          <a:solidFill>
            <a:srgbClr val="000000"/>
          </a:solidFill>
        </a:ln>
      </c:spPr>
    </c:plotArea>
    <c:legend>
      <c:legendPos val="b"/>
      <c:layout>
        <c:manualLayout>
          <c:xMode val="edge"/>
          <c:yMode val="edge"/>
          <c:x val="0.31111111111111112"/>
          <c:y val="0.74995078740157484"/>
          <c:w val="0.56111111111111112"/>
          <c:h val="7.9683945756780408E-2"/>
        </c:manualLayout>
      </c:layout>
      <c:overlay val="0"/>
      <c:spPr>
        <a:noFill/>
        <a:ln>
          <a:noFill/>
        </a:ln>
      </c:spPr>
      <c:txPr>
        <a:bodyPr/>
        <a:lstStyle/>
        <a:p>
          <a:pPr rtl="0">
            <a:defRPr/>
          </a:pPr>
          <a:endParaRPr lang="en-US"/>
        </a:p>
      </c:txPr>
    </c:legend>
    <c:plotVisOnly val="1"/>
    <c:dispBlanksAs val="gap"/>
    <c:showDLblsOverMax val="0"/>
  </c:chart>
  <c:spPr>
    <a:noFill/>
    <a:ln>
      <a:noFill/>
    </a:ln>
  </c:spPr>
  <c:txPr>
    <a:bodyPr/>
    <a:lstStyle/>
    <a:p>
      <a:pPr>
        <a:defRPr sz="1600" b="1">
          <a:solidFill>
            <a:schemeClr val="bg1"/>
          </a:solidFill>
          <a:latin typeface="Arial Narrow"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Employment trends by sector</a:t>
            </a:r>
          </a:p>
          <a:p>
            <a:pPr>
              <a:defRPr/>
            </a:pPr>
            <a:r>
              <a:rPr lang="en-US"/>
              <a:t>January 2020 = 100%</a:t>
            </a:r>
          </a:p>
          <a:p>
            <a:pPr>
              <a:defRPr/>
            </a:pPr>
            <a:endParaRPr lang="en-US"/>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025022997527243E-2"/>
          <c:y val="2.7736503219415551E-2"/>
          <c:w val="0.90067701344405904"/>
          <c:h val="0.72561874787939773"/>
        </c:manualLayout>
      </c:layout>
      <c:lineChart>
        <c:grouping val="standard"/>
        <c:varyColors val="0"/>
        <c:ser>
          <c:idx val="20"/>
          <c:order val="0"/>
          <c:tx>
            <c:strRef>
              <c:f>worksheet!$A$46</c:f>
              <c:strCache>
                <c:ptCount val="1"/>
                <c:pt idx="0">
                  <c:v>WA Total Nonfarm</c:v>
                </c:pt>
              </c:strCache>
            </c:strRef>
          </c:tx>
          <c:spPr>
            <a:ln w="28575" cap="rnd">
              <a:solidFill>
                <a:schemeClr val="accent3">
                  <a:lumMod val="80000"/>
                </a:schemeClr>
              </a:solidFill>
              <a:round/>
            </a:ln>
            <a:effectLst/>
          </c:spPr>
          <c:marker>
            <c:symbol val="none"/>
          </c:marker>
          <c:cat>
            <c:strRef>
              <c:f>worksheet!$B$45:$BX$45</c:f>
              <c:strCache>
                <c:ptCount val="75"/>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pt idx="69">
                  <c:v>2025:10</c:v>
                </c:pt>
                <c:pt idx="70">
                  <c:v>2025:11</c:v>
                </c:pt>
                <c:pt idx="71">
                  <c:v>2025:12</c:v>
                </c:pt>
                <c:pt idx="72">
                  <c:v>2026:01</c:v>
                </c:pt>
                <c:pt idx="73">
                  <c:v>2026:02</c:v>
                </c:pt>
                <c:pt idx="74">
                  <c:v>2026:03</c:v>
                </c:pt>
              </c:strCache>
            </c:strRef>
          </c:cat>
          <c:val>
            <c:numRef>
              <c:f>worksheet!$B$46:$BX$46</c:f>
              <c:numCache>
                <c:formatCode>0.0%</c:formatCode>
                <c:ptCount val="75"/>
                <c:pt idx="0">
                  <c:v>0.99917437722419933</c:v>
                </c:pt>
                <c:pt idx="1">
                  <c:v>1</c:v>
                </c:pt>
                <c:pt idx="2">
                  <c:v>0.99325266903914589</c:v>
                </c:pt>
                <c:pt idx="3">
                  <c:v>0.8813950177935943</c:v>
                </c:pt>
                <c:pt idx="4">
                  <c:v>0.87738078291814947</c:v>
                </c:pt>
                <c:pt idx="5">
                  <c:v>0.90101067615658359</c:v>
                </c:pt>
                <c:pt idx="6">
                  <c:v>0.91544483985765124</c:v>
                </c:pt>
                <c:pt idx="7">
                  <c:v>0.92535231316725974</c:v>
                </c:pt>
                <c:pt idx="8">
                  <c:v>0.92874021352313163</c:v>
                </c:pt>
                <c:pt idx="9">
                  <c:v>0.9304483985765124</c:v>
                </c:pt>
                <c:pt idx="10">
                  <c:v>0.93232740213523135</c:v>
                </c:pt>
                <c:pt idx="11">
                  <c:v>0.92885409252669038</c:v>
                </c:pt>
                <c:pt idx="12">
                  <c:v>0.92893950177935947</c:v>
                </c:pt>
                <c:pt idx="13">
                  <c:v>0.93466192170818507</c:v>
                </c:pt>
                <c:pt idx="14">
                  <c:v>0.94109608540925271</c:v>
                </c:pt>
                <c:pt idx="15">
                  <c:v>0.9477864768683274</c:v>
                </c:pt>
                <c:pt idx="16">
                  <c:v>0.94963701067615658</c:v>
                </c:pt>
                <c:pt idx="17">
                  <c:v>0.95427758007117436</c:v>
                </c:pt>
                <c:pt idx="18">
                  <c:v>0.9641565836298932</c:v>
                </c:pt>
                <c:pt idx="19">
                  <c:v>0.96933807829181495</c:v>
                </c:pt>
                <c:pt idx="20">
                  <c:v>0.97192882562277583</c:v>
                </c:pt>
                <c:pt idx="21">
                  <c:v>0.98106761565836298</c:v>
                </c:pt>
                <c:pt idx="22">
                  <c:v>0.98345907473309613</c:v>
                </c:pt>
                <c:pt idx="23">
                  <c:v>0.98730249110320289</c:v>
                </c:pt>
                <c:pt idx="24">
                  <c:v>0.98380071174377226</c:v>
                </c:pt>
                <c:pt idx="25">
                  <c:v>0.99348042704626338</c:v>
                </c:pt>
                <c:pt idx="26">
                  <c:v>0.99587188612099642</c:v>
                </c:pt>
                <c:pt idx="27">
                  <c:v>0.99760854092526685</c:v>
                </c:pt>
                <c:pt idx="28">
                  <c:v>0.99740925266903913</c:v>
                </c:pt>
                <c:pt idx="29">
                  <c:v>0.99923131672597865</c:v>
                </c:pt>
                <c:pt idx="30">
                  <c:v>1.0092811387900356</c:v>
                </c:pt>
                <c:pt idx="31">
                  <c:v>1.014491103202847</c:v>
                </c:pt>
                <c:pt idx="32">
                  <c:v>1.0121565836298931</c:v>
                </c:pt>
                <c:pt idx="33">
                  <c:v>1.0133523131672597</c:v>
                </c:pt>
                <c:pt idx="34">
                  <c:v>1.0127829181494661</c:v>
                </c:pt>
                <c:pt idx="35">
                  <c:v>1.0145480427046263</c:v>
                </c:pt>
                <c:pt idx="36">
                  <c:v>1.018135231316726</c:v>
                </c:pt>
                <c:pt idx="37">
                  <c:v>1.0200142348754448</c:v>
                </c:pt>
                <c:pt idx="38">
                  <c:v>1.019814946619217</c:v>
                </c:pt>
                <c:pt idx="39">
                  <c:v>1.0203843416370106</c:v>
                </c:pt>
                <c:pt idx="40">
                  <c:v>1.0213807829181494</c:v>
                </c:pt>
                <c:pt idx="41">
                  <c:v>1.0259928825622775</c:v>
                </c:pt>
                <c:pt idx="42">
                  <c:v>1.022405693950178</c:v>
                </c:pt>
                <c:pt idx="43">
                  <c:v>1.0244839857651244</c:v>
                </c:pt>
                <c:pt idx="44">
                  <c:v>1.0236298932384342</c:v>
                </c:pt>
                <c:pt idx="45">
                  <c:v>1.021864768683274</c:v>
                </c:pt>
                <c:pt idx="46">
                  <c:v>1.0226334519572953</c:v>
                </c:pt>
                <c:pt idx="47">
                  <c:v>1.0265622775800711</c:v>
                </c:pt>
                <c:pt idx="48">
                  <c:v>1.0224626334519573</c:v>
                </c:pt>
                <c:pt idx="49">
                  <c:v>1.026135231316726</c:v>
                </c:pt>
                <c:pt idx="50">
                  <c:v>1.0281850533807828</c:v>
                </c:pt>
                <c:pt idx="51">
                  <c:v>1.0271032028469751</c:v>
                </c:pt>
                <c:pt idx="52">
                  <c:v>1.0293807829181494</c:v>
                </c:pt>
                <c:pt idx="53">
                  <c:v>1.030576512455516</c:v>
                </c:pt>
                <c:pt idx="54">
                  <c:v>1.0313736654804271</c:v>
                </c:pt>
                <c:pt idx="55">
                  <c:v>1.0335658362989324</c:v>
                </c:pt>
                <c:pt idx="56">
                  <c:v>1.0353309608540926</c:v>
                </c:pt>
                <c:pt idx="57">
                  <c:v>1.0232313167259786</c:v>
                </c:pt>
                <c:pt idx="58">
                  <c:v>1.031544483985765</c:v>
                </c:pt>
                <c:pt idx="59">
                  <c:v>1.0366120996441281</c:v>
                </c:pt>
                <c:pt idx="60">
                  <c:v>1.0349323843416369</c:v>
                </c:pt>
                <c:pt idx="61">
                  <c:v>1.0333380782918149</c:v>
                </c:pt>
                <c:pt idx="62">
                  <c:v>1.032626334519573</c:v>
                </c:pt>
                <c:pt idx="63">
                  <c:v>1.0347900355871886</c:v>
                </c:pt>
                <c:pt idx="64">
                  <c:v>1.0378932384341637</c:v>
                </c:pt>
                <c:pt idx="65">
                  <c:v>1.0381209964412812</c:v>
                </c:pt>
                <c:pt idx="66">
                  <c:v>1.0355871886120998</c:v>
                </c:pt>
                <c:pt idx="67">
                  <c:v>1.0359572953736655</c:v>
                </c:pt>
                <c:pt idx="68">
                  <c:v>1.033679715302491</c:v>
                </c:pt>
                <c:pt idx="69">
                  <c:v>1.0332241992882563</c:v>
                </c:pt>
                <c:pt idx="70">
                  <c:v>1.0314875444839857</c:v>
                </c:pt>
                <c:pt idx="71">
                  <c:v>1.0366120996441281</c:v>
                </c:pt>
                <c:pt idx="72">
                  <c:v>1.0374092526690391</c:v>
                </c:pt>
                <c:pt idx="73">
                  <c:v>1.0376085409252669</c:v>
                </c:pt>
                <c:pt idx="74">
                  <c:v>1.0366975088967971</c:v>
                </c:pt>
              </c:numCache>
            </c:numRef>
          </c:val>
          <c:smooth val="0"/>
          <c:extLst>
            <c:ext xmlns:c16="http://schemas.microsoft.com/office/drawing/2014/chart" uri="{C3380CC4-5D6E-409C-BE32-E72D297353CC}">
              <c16:uniqueId val="{00000000-0775-47CD-A393-4BA4F96B4945}"/>
            </c:ext>
          </c:extLst>
        </c:ser>
        <c:ser>
          <c:idx val="4"/>
          <c:order val="1"/>
          <c:tx>
            <c:strRef>
              <c:f>worksheet!$A$50</c:f>
              <c:strCache>
                <c:ptCount val="1"/>
                <c:pt idx="0">
                  <c:v>WA Construction</c:v>
                </c:pt>
              </c:strCache>
              <c:extLst xmlns:c15="http://schemas.microsoft.com/office/drawing/2012/chart"/>
            </c:strRef>
          </c:tx>
          <c:spPr>
            <a:ln w="28575" cap="rnd">
              <a:solidFill>
                <a:schemeClr val="accent5"/>
              </a:solidFill>
              <a:round/>
            </a:ln>
            <a:effectLst/>
          </c:spPr>
          <c:marker>
            <c:symbol val="none"/>
          </c:marker>
          <c:cat>
            <c:strRef>
              <c:f>worksheet!$B$45:$BX$45</c:f>
              <c:strCache>
                <c:ptCount val="75"/>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pt idx="69">
                  <c:v>2025:10</c:v>
                </c:pt>
                <c:pt idx="70">
                  <c:v>2025:11</c:v>
                </c:pt>
                <c:pt idx="71">
                  <c:v>2025:12</c:v>
                </c:pt>
                <c:pt idx="72">
                  <c:v>2026:01</c:v>
                </c:pt>
                <c:pt idx="73">
                  <c:v>2026:02</c:v>
                </c:pt>
                <c:pt idx="74">
                  <c:v>2026:03</c:v>
                </c:pt>
              </c:strCache>
            </c:strRef>
          </c:cat>
          <c:val>
            <c:numRef>
              <c:f>worksheet!$B$50:$BX$50</c:f>
              <c:numCache>
                <c:formatCode>0.0%</c:formatCode>
                <c:ptCount val="75"/>
                <c:pt idx="0">
                  <c:v>0.99417562724014341</c:v>
                </c:pt>
                <c:pt idx="1">
                  <c:v>1</c:v>
                </c:pt>
                <c:pt idx="2">
                  <c:v>0.99910394265232971</c:v>
                </c:pt>
                <c:pt idx="3">
                  <c:v>0.83288530465949817</c:v>
                </c:pt>
                <c:pt idx="4">
                  <c:v>0.90591397849462363</c:v>
                </c:pt>
                <c:pt idx="5">
                  <c:v>0.93503584229390679</c:v>
                </c:pt>
                <c:pt idx="6">
                  <c:v>0.95295698924731187</c:v>
                </c:pt>
                <c:pt idx="7">
                  <c:v>0.95922939068100355</c:v>
                </c:pt>
                <c:pt idx="8">
                  <c:v>0.967741935483871</c:v>
                </c:pt>
                <c:pt idx="9">
                  <c:v>0.98207885304659504</c:v>
                </c:pt>
                <c:pt idx="10">
                  <c:v>0.98118279569892475</c:v>
                </c:pt>
                <c:pt idx="11">
                  <c:v>0.98790322580645162</c:v>
                </c:pt>
                <c:pt idx="12">
                  <c:v>0.989247311827957</c:v>
                </c:pt>
                <c:pt idx="13">
                  <c:v>0.98655913978494625</c:v>
                </c:pt>
                <c:pt idx="14">
                  <c:v>0.9946236559139785</c:v>
                </c:pt>
                <c:pt idx="15">
                  <c:v>1.0022401433691757</c:v>
                </c:pt>
                <c:pt idx="16">
                  <c:v>1</c:v>
                </c:pt>
                <c:pt idx="17">
                  <c:v>0.99775985663082434</c:v>
                </c:pt>
                <c:pt idx="18">
                  <c:v>1.0026881720430108</c:v>
                </c:pt>
                <c:pt idx="19">
                  <c:v>0.99686379928315416</c:v>
                </c:pt>
                <c:pt idx="20">
                  <c:v>1.0040322580645162</c:v>
                </c:pt>
                <c:pt idx="21">
                  <c:v>1.0210573476702509</c:v>
                </c:pt>
                <c:pt idx="22">
                  <c:v>1.021505376344086</c:v>
                </c:pt>
                <c:pt idx="23">
                  <c:v>1.021505376344086</c:v>
                </c:pt>
                <c:pt idx="24">
                  <c:v>1.0143369175627239</c:v>
                </c:pt>
                <c:pt idx="25">
                  <c:v>1.0313620071684588</c:v>
                </c:pt>
                <c:pt idx="26">
                  <c:v>1.0304659498207884</c:v>
                </c:pt>
                <c:pt idx="27">
                  <c:v>1.0300179211469533</c:v>
                </c:pt>
                <c:pt idx="28">
                  <c:v>1.0300179211469533</c:v>
                </c:pt>
                <c:pt idx="29">
                  <c:v>1.0362903225806452</c:v>
                </c:pt>
                <c:pt idx="30">
                  <c:v>1.0461469534050178</c:v>
                </c:pt>
                <c:pt idx="31">
                  <c:v>1.0443548387096775</c:v>
                </c:pt>
                <c:pt idx="32">
                  <c:v>1.0515232974910393</c:v>
                </c:pt>
                <c:pt idx="33">
                  <c:v>1.0546594982078854</c:v>
                </c:pt>
                <c:pt idx="34">
                  <c:v>1.0461469534050178</c:v>
                </c:pt>
                <c:pt idx="35">
                  <c:v>1.0425627240143369</c:v>
                </c:pt>
                <c:pt idx="36">
                  <c:v>1.0407706093189963</c:v>
                </c:pt>
                <c:pt idx="37">
                  <c:v>1.0403225806451613</c:v>
                </c:pt>
                <c:pt idx="38">
                  <c:v>1.0398745519713262</c:v>
                </c:pt>
                <c:pt idx="39">
                  <c:v>1.0362903225806452</c:v>
                </c:pt>
                <c:pt idx="40">
                  <c:v>1.0344982078853047</c:v>
                </c:pt>
                <c:pt idx="41">
                  <c:v>1.0353942652329748</c:v>
                </c:pt>
                <c:pt idx="42">
                  <c:v>1.0237455197132617</c:v>
                </c:pt>
                <c:pt idx="43">
                  <c:v>1.0201612903225807</c:v>
                </c:pt>
                <c:pt idx="44">
                  <c:v>1.01747311827957</c:v>
                </c:pt>
                <c:pt idx="45">
                  <c:v>1.0129928315412187</c:v>
                </c:pt>
                <c:pt idx="46">
                  <c:v>1.0089605734767024</c:v>
                </c:pt>
                <c:pt idx="47">
                  <c:v>1.0089605734767024</c:v>
                </c:pt>
                <c:pt idx="48">
                  <c:v>0.99417562724014341</c:v>
                </c:pt>
                <c:pt idx="49">
                  <c:v>0.9946236559139785</c:v>
                </c:pt>
                <c:pt idx="50">
                  <c:v>0.99507168458781359</c:v>
                </c:pt>
                <c:pt idx="51">
                  <c:v>0.99507168458781359</c:v>
                </c:pt>
                <c:pt idx="52">
                  <c:v>0.99238351254480284</c:v>
                </c:pt>
                <c:pt idx="53">
                  <c:v>0.99148745519713266</c:v>
                </c:pt>
                <c:pt idx="54">
                  <c:v>0.99148745519713266</c:v>
                </c:pt>
                <c:pt idx="55">
                  <c:v>0.99327956989247312</c:v>
                </c:pt>
                <c:pt idx="56">
                  <c:v>0.99148745519713266</c:v>
                </c:pt>
                <c:pt idx="57">
                  <c:v>0.99103942652329746</c:v>
                </c:pt>
                <c:pt idx="58">
                  <c:v>0.98431899641577059</c:v>
                </c:pt>
                <c:pt idx="59">
                  <c:v>0.98700716845878134</c:v>
                </c:pt>
                <c:pt idx="60">
                  <c:v>0.98969534050179209</c:v>
                </c:pt>
                <c:pt idx="61">
                  <c:v>0.97625448028673834</c:v>
                </c:pt>
                <c:pt idx="62">
                  <c:v>0.97983870967741937</c:v>
                </c:pt>
                <c:pt idx="63">
                  <c:v>0.98790322580645162</c:v>
                </c:pt>
                <c:pt idx="64">
                  <c:v>0.98835125448028671</c:v>
                </c:pt>
                <c:pt idx="65">
                  <c:v>0.98207885304659504</c:v>
                </c:pt>
                <c:pt idx="66">
                  <c:v>0.97670250896057342</c:v>
                </c:pt>
                <c:pt idx="67">
                  <c:v>0.97491039426523296</c:v>
                </c:pt>
                <c:pt idx="68">
                  <c:v>0.9726702508960573</c:v>
                </c:pt>
                <c:pt idx="69">
                  <c:v>0.9780465949820788</c:v>
                </c:pt>
                <c:pt idx="70">
                  <c:v>0.9511648745519713</c:v>
                </c:pt>
                <c:pt idx="71">
                  <c:v>0.95071684587813621</c:v>
                </c:pt>
                <c:pt idx="72">
                  <c:v>0.9726702508960573</c:v>
                </c:pt>
                <c:pt idx="73">
                  <c:v>0.97491039426523296</c:v>
                </c:pt>
                <c:pt idx="74">
                  <c:v>0.98252688172043012</c:v>
                </c:pt>
              </c:numCache>
            </c:numRef>
          </c:val>
          <c:smooth val="0"/>
          <c:extLst xmlns:c15="http://schemas.microsoft.com/office/drawing/2012/chart">
            <c:ext xmlns:c16="http://schemas.microsoft.com/office/drawing/2014/chart" uri="{C3380CC4-5D6E-409C-BE32-E72D297353CC}">
              <c16:uniqueId val="{00000004-0775-47CD-A393-4BA4F96B4945}"/>
            </c:ext>
          </c:extLst>
        </c:ser>
        <c:ser>
          <c:idx val="5"/>
          <c:order val="2"/>
          <c:tx>
            <c:strRef>
              <c:f>worksheet!$A$51</c:f>
              <c:strCache>
                <c:ptCount val="1"/>
                <c:pt idx="0">
                  <c:v>WA Manufacturing</c:v>
                </c:pt>
              </c:strCache>
              <c:extLst xmlns:c15="http://schemas.microsoft.com/office/drawing/2012/chart"/>
            </c:strRef>
          </c:tx>
          <c:spPr>
            <a:ln w="28575" cap="rnd">
              <a:solidFill>
                <a:srgbClr val="7030A0"/>
              </a:solidFill>
              <a:round/>
            </a:ln>
            <a:effectLst/>
          </c:spPr>
          <c:marker>
            <c:symbol val="none"/>
          </c:marker>
          <c:cat>
            <c:strRef>
              <c:f>worksheet!$B$45:$BX$45</c:f>
              <c:strCache>
                <c:ptCount val="75"/>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pt idx="69">
                  <c:v>2025:10</c:v>
                </c:pt>
                <c:pt idx="70">
                  <c:v>2025:11</c:v>
                </c:pt>
                <c:pt idx="71">
                  <c:v>2025:12</c:v>
                </c:pt>
                <c:pt idx="72">
                  <c:v>2026:01</c:v>
                </c:pt>
                <c:pt idx="73">
                  <c:v>2026:02</c:v>
                </c:pt>
                <c:pt idx="74">
                  <c:v>2026:03</c:v>
                </c:pt>
              </c:strCache>
            </c:strRef>
          </c:cat>
          <c:val>
            <c:numRef>
              <c:f>worksheet!$B$51:$BX$51</c:f>
              <c:numCache>
                <c:formatCode>0.0%</c:formatCode>
                <c:ptCount val="75"/>
                <c:pt idx="0">
                  <c:v>0.99897785349233392</c:v>
                </c:pt>
                <c:pt idx="1">
                  <c:v>1</c:v>
                </c:pt>
                <c:pt idx="2">
                  <c:v>0.98739352640545142</c:v>
                </c:pt>
                <c:pt idx="3">
                  <c:v>0.92129471890971038</c:v>
                </c:pt>
                <c:pt idx="4">
                  <c:v>0.9100511073253833</c:v>
                </c:pt>
                <c:pt idx="5">
                  <c:v>0.92231686541737645</c:v>
                </c:pt>
                <c:pt idx="6">
                  <c:v>0.90800681431005115</c:v>
                </c:pt>
                <c:pt idx="7">
                  <c:v>0.90017035775127763</c:v>
                </c:pt>
                <c:pt idx="8">
                  <c:v>0.89540034071550256</c:v>
                </c:pt>
                <c:pt idx="9">
                  <c:v>0.89301533219761497</c:v>
                </c:pt>
                <c:pt idx="10">
                  <c:v>0.88824531516183991</c:v>
                </c:pt>
                <c:pt idx="11">
                  <c:v>0.88790459965928448</c:v>
                </c:pt>
                <c:pt idx="12">
                  <c:v>0.88449744463373081</c:v>
                </c:pt>
                <c:pt idx="13">
                  <c:v>0.88109028960817715</c:v>
                </c:pt>
                <c:pt idx="14">
                  <c:v>0.8817717206132879</c:v>
                </c:pt>
                <c:pt idx="15">
                  <c:v>0.88143100511073258</c:v>
                </c:pt>
                <c:pt idx="16">
                  <c:v>0.88143100511073258</c:v>
                </c:pt>
                <c:pt idx="17">
                  <c:v>0.87734241908006816</c:v>
                </c:pt>
                <c:pt idx="18">
                  <c:v>0.88143100511073258</c:v>
                </c:pt>
                <c:pt idx="19">
                  <c:v>0.88211243611584322</c:v>
                </c:pt>
                <c:pt idx="20">
                  <c:v>0.88517887563884157</c:v>
                </c:pt>
                <c:pt idx="21">
                  <c:v>0.89267461669505965</c:v>
                </c:pt>
                <c:pt idx="22">
                  <c:v>0.89846678023850091</c:v>
                </c:pt>
                <c:pt idx="23">
                  <c:v>0.90255536626916522</c:v>
                </c:pt>
                <c:pt idx="24">
                  <c:v>0.89812606473594547</c:v>
                </c:pt>
                <c:pt idx="25">
                  <c:v>0.90732538330494039</c:v>
                </c:pt>
                <c:pt idx="26">
                  <c:v>0.90800681431005115</c:v>
                </c:pt>
                <c:pt idx="27">
                  <c:v>0.91039182282793862</c:v>
                </c:pt>
                <c:pt idx="28">
                  <c:v>0.90971039182282798</c:v>
                </c:pt>
                <c:pt idx="29">
                  <c:v>0.90630323679727431</c:v>
                </c:pt>
                <c:pt idx="30">
                  <c:v>0.91754684838160139</c:v>
                </c:pt>
                <c:pt idx="31">
                  <c:v>0.92265758091993189</c:v>
                </c:pt>
                <c:pt idx="32">
                  <c:v>0.92367972742759796</c:v>
                </c:pt>
                <c:pt idx="33">
                  <c:v>0.9253833049403748</c:v>
                </c:pt>
                <c:pt idx="34">
                  <c:v>0.92981260647359454</c:v>
                </c:pt>
                <c:pt idx="35">
                  <c:v>0.92981260647359454</c:v>
                </c:pt>
                <c:pt idx="36">
                  <c:v>0.92776831345826238</c:v>
                </c:pt>
                <c:pt idx="37">
                  <c:v>0.92810902896081771</c:v>
                </c:pt>
                <c:pt idx="38">
                  <c:v>0.92913117546848378</c:v>
                </c:pt>
                <c:pt idx="39">
                  <c:v>0.92879045996592846</c:v>
                </c:pt>
                <c:pt idx="40">
                  <c:v>0.93287904599659288</c:v>
                </c:pt>
                <c:pt idx="41">
                  <c:v>0.93560477001703579</c:v>
                </c:pt>
                <c:pt idx="42">
                  <c:v>0.93151618398637137</c:v>
                </c:pt>
                <c:pt idx="43">
                  <c:v>0.93628620102214655</c:v>
                </c:pt>
                <c:pt idx="44">
                  <c:v>0.93935264054514478</c:v>
                </c:pt>
                <c:pt idx="45">
                  <c:v>0.93764906303236795</c:v>
                </c:pt>
                <c:pt idx="46">
                  <c:v>0.93901192504258946</c:v>
                </c:pt>
                <c:pt idx="47">
                  <c:v>0.94173764906303237</c:v>
                </c:pt>
                <c:pt idx="48">
                  <c:v>0.94105621805792161</c:v>
                </c:pt>
                <c:pt idx="49">
                  <c:v>0.94241908006814312</c:v>
                </c:pt>
                <c:pt idx="50">
                  <c:v>0.94207836456558769</c:v>
                </c:pt>
                <c:pt idx="51">
                  <c:v>0.94275979557069844</c:v>
                </c:pt>
                <c:pt idx="52">
                  <c:v>0.94446337308347528</c:v>
                </c:pt>
                <c:pt idx="53">
                  <c:v>0.9434412265758092</c:v>
                </c:pt>
                <c:pt idx="54">
                  <c:v>0.94412265758091996</c:v>
                </c:pt>
                <c:pt idx="55">
                  <c:v>0.94378194207836452</c:v>
                </c:pt>
                <c:pt idx="56">
                  <c:v>0.94684838160136287</c:v>
                </c:pt>
                <c:pt idx="57">
                  <c:v>0.8405451448040886</c:v>
                </c:pt>
                <c:pt idx="58">
                  <c:v>0.93764906303236795</c:v>
                </c:pt>
                <c:pt idx="59">
                  <c:v>0.93935264054514478</c:v>
                </c:pt>
                <c:pt idx="60">
                  <c:v>0.93662691652470187</c:v>
                </c:pt>
                <c:pt idx="61">
                  <c:v>0.93901192504258946</c:v>
                </c:pt>
                <c:pt idx="62">
                  <c:v>0.92981260647359454</c:v>
                </c:pt>
                <c:pt idx="63">
                  <c:v>0.92776831345826238</c:v>
                </c:pt>
                <c:pt idx="64">
                  <c:v>0.92436115843270872</c:v>
                </c:pt>
                <c:pt idx="65">
                  <c:v>0.92129471890971038</c:v>
                </c:pt>
                <c:pt idx="66">
                  <c:v>0.9202725724020443</c:v>
                </c:pt>
                <c:pt idx="67">
                  <c:v>0.91652470187393531</c:v>
                </c:pt>
                <c:pt idx="68">
                  <c:v>0.9151618398637138</c:v>
                </c:pt>
                <c:pt idx="69">
                  <c:v>0.91925042589437822</c:v>
                </c:pt>
                <c:pt idx="70">
                  <c:v>0.91379897785349229</c:v>
                </c:pt>
                <c:pt idx="71">
                  <c:v>0.91959114139693354</c:v>
                </c:pt>
                <c:pt idx="72">
                  <c:v>0.9202725724020443</c:v>
                </c:pt>
                <c:pt idx="73">
                  <c:v>0.92879045996592846</c:v>
                </c:pt>
                <c:pt idx="74">
                  <c:v>0.92879045996592846</c:v>
                </c:pt>
              </c:numCache>
            </c:numRef>
          </c:val>
          <c:smooth val="0"/>
          <c:extLst xmlns:c15="http://schemas.microsoft.com/office/drawing/2012/chart">
            <c:ext xmlns:c16="http://schemas.microsoft.com/office/drawing/2014/chart" uri="{C3380CC4-5D6E-409C-BE32-E72D297353CC}">
              <c16:uniqueId val="{00000005-0775-47CD-A393-4BA4F96B4945}"/>
            </c:ext>
          </c:extLst>
        </c:ser>
        <c:ser>
          <c:idx val="8"/>
          <c:order val="3"/>
          <c:tx>
            <c:strRef>
              <c:f>worksheet!$A$54</c:f>
              <c:strCache>
                <c:ptCount val="1"/>
                <c:pt idx="0">
                  <c:v>WA Retail Trade</c:v>
                </c:pt>
              </c:strCache>
              <c:extLst xmlns:c15="http://schemas.microsoft.com/office/drawing/2012/chart"/>
            </c:strRef>
          </c:tx>
          <c:spPr>
            <a:ln w="28575" cap="rnd">
              <a:solidFill>
                <a:schemeClr val="accent5">
                  <a:lumMod val="60000"/>
                  <a:lumOff val="40000"/>
                </a:schemeClr>
              </a:solidFill>
              <a:round/>
            </a:ln>
            <a:effectLst/>
          </c:spPr>
          <c:marker>
            <c:symbol val="none"/>
          </c:marker>
          <c:cat>
            <c:strRef>
              <c:f>worksheet!$B$45:$BX$45</c:f>
              <c:strCache>
                <c:ptCount val="75"/>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pt idx="69">
                  <c:v>2025:10</c:v>
                </c:pt>
                <c:pt idx="70">
                  <c:v>2025:11</c:v>
                </c:pt>
                <c:pt idx="71">
                  <c:v>2025:12</c:v>
                </c:pt>
                <c:pt idx="72">
                  <c:v>2026:01</c:v>
                </c:pt>
                <c:pt idx="73">
                  <c:v>2026:02</c:v>
                </c:pt>
                <c:pt idx="74">
                  <c:v>2026:03</c:v>
                </c:pt>
              </c:strCache>
            </c:strRef>
          </c:cat>
          <c:val>
            <c:numRef>
              <c:f>worksheet!$B$54:$BX$54</c:f>
              <c:numCache>
                <c:formatCode>0.0%</c:formatCode>
                <c:ptCount val="75"/>
                <c:pt idx="0">
                  <c:v>1.0002947244326554</c:v>
                </c:pt>
                <c:pt idx="1">
                  <c:v>1</c:v>
                </c:pt>
                <c:pt idx="2">
                  <c:v>0.99793692897141173</c:v>
                </c:pt>
                <c:pt idx="3">
                  <c:v>0.86442676097848514</c:v>
                </c:pt>
                <c:pt idx="4">
                  <c:v>0.86914235190097255</c:v>
                </c:pt>
                <c:pt idx="5">
                  <c:v>0.92720306513409967</c:v>
                </c:pt>
                <c:pt idx="6">
                  <c:v>0.95697023283230176</c:v>
                </c:pt>
                <c:pt idx="7">
                  <c:v>0.96758031240789866</c:v>
                </c:pt>
                <c:pt idx="8">
                  <c:v>0.97612732095490717</c:v>
                </c:pt>
                <c:pt idx="9">
                  <c:v>0.98909519599174767</c:v>
                </c:pt>
                <c:pt idx="10">
                  <c:v>0.99145299145299148</c:v>
                </c:pt>
                <c:pt idx="11">
                  <c:v>0.99351606248157975</c:v>
                </c:pt>
                <c:pt idx="12">
                  <c:v>0.99970527556734456</c:v>
                </c:pt>
                <c:pt idx="13">
                  <c:v>1.0014736221632774</c:v>
                </c:pt>
                <c:pt idx="14">
                  <c:v>1.0008841732979663</c:v>
                </c:pt>
                <c:pt idx="15">
                  <c:v>1.0120837017388742</c:v>
                </c:pt>
                <c:pt idx="16">
                  <c:v>1.0162098437960507</c:v>
                </c:pt>
                <c:pt idx="17">
                  <c:v>1.017094017094017</c:v>
                </c:pt>
                <c:pt idx="18">
                  <c:v>1.0203359858532273</c:v>
                </c:pt>
                <c:pt idx="19">
                  <c:v>1.0162098437960507</c:v>
                </c:pt>
                <c:pt idx="20">
                  <c:v>1.0188623636899499</c:v>
                </c:pt>
                <c:pt idx="21">
                  <c:v>1.0327144120247569</c:v>
                </c:pt>
                <c:pt idx="22">
                  <c:v>1.0274093722369584</c:v>
                </c:pt>
                <c:pt idx="23">
                  <c:v>1.0265251989389921</c:v>
                </c:pt>
                <c:pt idx="24">
                  <c:v>0.99204244031830235</c:v>
                </c:pt>
                <c:pt idx="25">
                  <c:v>1.0079575596816976</c:v>
                </c:pt>
                <c:pt idx="26">
                  <c:v>1.0050103153551428</c:v>
                </c:pt>
                <c:pt idx="27">
                  <c:v>1.001178897730622</c:v>
                </c:pt>
                <c:pt idx="28">
                  <c:v>0.99616858237547889</c:v>
                </c:pt>
                <c:pt idx="29">
                  <c:v>0.98968464485705865</c:v>
                </c:pt>
                <c:pt idx="30">
                  <c:v>0.99911582670203358</c:v>
                </c:pt>
                <c:pt idx="31">
                  <c:v>0.99705275567344531</c:v>
                </c:pt>
                <c:pt idx="32">
                  <c:v>0.99469496021220161</c:v>
                </c:pt>
                <c:pt idx="33">
                  <c:v>0.99734748010610075</c:v>
                </c:pt>
                <c:pt idx="34">
                  <c:v>0.99263188918361334</c:v>
                </c:pt>
                <c:pt idx="35">
                  <c:v>0.9923371647509579</c:v>
                </c:pt>
                <c:pt idx="36">
                  <c:v>0.99823165340406717</c:v>
                </c:pt>
                <c:pt idx="37">
                  <c:v>1.0029472443265546</c:v>
                </c:pt>
                <c:pt idx="38">
                  <c:v>1.0002947244326554</c:v>
                </c:pt>
                <c:pt idx="39">
                  <c:v>0.99646330680813444</c:v>
                </c:pt>
                <c:pt idx="40">
                  <c:v>0.99587385794282346</c:v>
                </c:pt>
                <c:pt idx="41">
                  <c:v>0.99793692897141173</c:v>
                </c:pt>
                <c:pt idx="42">
                  <c:v>0.99263188918361334</c:v>
                </c:pt>
                <c:pt idx="43">
                  <c:v>0.98997936928971408</c:v>
                </c:pt>
                <c:pt idx="44">
                  <c:v>0.9908635425876805</c:v>
                </c:pt>
                <c:pt idx="45">
                  <c:v>0.99469496021220161</c:v>
                </c:pt>
                <c:pt idx="46">
                  <c:v>0.98644267609784853</c:v>
                </c:pt>
                <c:pt idx="47">
                  <c:v>0.98379015620394927</c:v>
                </c:pt>
                <c:pt idx="48">
                  <c:v>0.98496905393457113</c:v>
                </c:pt>
                <c:pt idx="49">
                  <c:v>0.98732684939581494</c:v>
                </c:pt>
                <c:pt idx="50">
                  <c:v>0.9885057471264368</c:v>
                </c:pt>
                <c:pt idx="51">
                  <c:v>0.98349543177129384</c:v>
                </c:pt>
                <c:pt idx="52">
                  <c:v>0.98261125847332742</c:v>
                </c:pt>
                <c:pt idx="53">
                  <c:v>0.98143236074270557</c:v>
                </c:pt>
                <c:pt idx="54">
                  <c:v>0.97848511641615088</c:v>
                </c:pt>
                <c:pt idx="55">
                  <c:v>0.97760094311818446</c:v>
                </c:pt>
                <c:pt idx="56">
                  <c:v>0.98113763631005013</c:v>
                </c:pt>
                <c:pt idx="57">
                  <c:v>0.97760094311818446</c:v>
                </c:pt>
                <c:pt idx="58">
                  <c:v>0.96728558797524311</c:v>
                </c:pt>
                <c:pt idx="59">
                  <c:v>0.97052755673445323</c:v>
                </c:pt>
                <c:pt idx="60">
                  <c:v>0.97760094311818446</c:v>
                </c:pt>
                <c:pt idx="61">
                  <c:v>0.97995873857942828</c:v>
                </c:pt>
                <c:pt idx="62">
                  <c:v>0.97877984084880632</c:v>
                </c:pt>
                <c:pt idx="63">
                  <c:v>0.98025346301208371</c:v>
                </c:pt>
                <c:pt idx="64">
                  <c:v>0.97995873857942828</c:v>
                </c:pt>
                <c:pt idx="65">
                  <c:v>0.9740642499263189</c:v>
                </c:pt>
                <c:pt idx="66">
                  <c:v>0.9717064544650752</c:v>
                </c:pt>
                <c:pt idx="67">
                  <c:v>0.96905393457117595</c:v>
                </c:pt>
                <c:pt idx="68">
                  <c:v>0.96846448570586496</c:v>
                </c:pt>
                <c:pt idx="69">
                  <c:v>0.96699086354258768</c:v>
                </c:pt>
                <c:pt idx="70">
                  <c:v>0.95962275272620101</c:v>
                </c:pt>
                <c:pt idx="71">
                  <c:v>0.96198054818744472</c:v>
                </c:pt>
                <c:pt idx="72">
                  <c:v>0.96551724137931039</c:v>
                </c:pt>
                <c:pt idx="73">
                  <c:v>0.96640141467727669</c:v>
                </c:pt>
                <c:pt idx="74">
                  <c:v>0.96581196581196582</c:v>
                </c:pt>
              </c:numCache>
            </c:numRef>
          </c:val>
          <c:smooth val="0"/>
          <c:extLst xmlns:c15="http://schemas.microsoft.com/office/drawing/2012/chart">
            <c:ext xmlns:c16="http://schemas.microsoft.com/office/drawing/2014/chart" uri="{C3380CC4-5D6E-409C-BE32-E72D297353CC}">
              <c16:uniqueId val="{00000008-0775-47CD-A393-4BA4F96B4945}"/>
            </c:ext>
          </c:extLst>
        </c:ser>
        <c:ser>
          <c:idx val="9"/>
          <c:order val="4"/>
          <c:tx>
            <c:strRef>
              <c:f>worksheet!$A$55</c:f>
              <c:strCache>
                <c:ptCount val="1"/>
                <c:pt idx="0">
                  <c:v>WA Transportation and Warehousing</c:v>
                </c:pt>
              </c:strCache>
              <c:extLst xmlns:c15="http://schemas.microsoft.com/office/drawing/2012/chart"/>
            </c:strRef>
          </c:tx>
          <c:spPr>
            <a:ln w="28575" cap="rnd">
              <a:solidFill>
                <a:schemeClr val="accent1"/>
              </a:solidFill>
              <a:round/>
            </a:ln>
            <a:effectLst/>
          </c:spPr>
          <c:marker>
            <c:symbol val="none"/>
          </c:marker>
          <c:cat>
            <c:strRef>
              <c:f>worksheet!$B$45:$BX$45</c:f>
              <c:strCache>
                <c:ptCount val="75"/>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pt idx="69">
                  <c:v>2025:10</c:v>
                </c:pt>
                <c:pt idx="70">
                  <c:v>2025:11</c:v>
                </c:pt>
                <c:pt idx="71">
                  <c:v>2025:12</c:v>
                </c:pt>
                <c:pt idx="72">
                  <c:v>2026:01</c:v>
                </c:pt>
                <c:pt idx="73">
                  <c:v>2026:02</c:v>
                </c:pt>
                <c:pt idx="74">
                  <c:v>2026:03</c:v>
                </c:pt>
              </c:strCache>
            </c:strRef>
          </c:cat>
          <c:val>
            <c:numRef>
              <c:f>worksheet!$B$55:$BX$55</c:f>
              <c:numCache>
                <c:formatCode>0.0%</c:formatCode>
                <c:ptCount val="75"/>
                <c:pt idx="0">
                  <c:v>1</c:v>
                </c:pt>
                <c:pt idx="1">
                  <c:v>1</c:v>
                </c:pt>
                <c:pt idx="2">
                  <c:v>1</c:v>
                </c:pt>
                <c:pt idx="3">
                  <c:v>0.94026377036462372</c:v>
                </c:pt>
                <c:pt idx="4">
                  <c:v>0.93017843289371605</c:v>
                </c:pt>
                <c:pt idx="5">
                  <c:v>0.93871217998448409</c:v>
                </c:pt>
                <c:pt idx="6">
                  <c:v>0.94414274631497286</c:v>
                </c:pt>
                <c:pt idx="7">
                  <c:v>0.94879751745539176</c:v>
                </c:pt>
                <c:pt idx="8">
                  <c:v>0.95577967416602017</c:v>
                </c:pt>
                <c:pt idx="9">
                  <c:v>0.96121024049650894</c:v>
                </c:pt>
                <c:pt idx="10">
                  <c:v>0.96896819239720711</c:v>
                </c:pt>
                <c:pt idx="11">
                  <c:v>0.98525989138867343</c:v>
                </c:pt>
                <c:pt idx="12">
                  <c:v>0.99379363847944147</c:v>
                </c:pt>
                <c:pt idx="13">
                  <c:v>1.0007757951900698</c:v>
                </c:pt>
                <c:pt idx="14">
                  <c:v>1.0116369278510473</c:v>
                </c:pt>
                <c:pt idx="15">
                  <c:v>1</c:v>
                </c:pt>
                <c:pt idx="16">
                  <c:v>0.99456943366951123</c:v>
                </c:pt>
                <c:pt idx="17">
                  <c:v>0.99689681923972073</c:v>
                </c:pt>
                <c:pt idx="18">
                  <c:v>1.0007757951900698</c:v>
                </c:pt>
                <c:pt idx="19">
                  <c:v>1.004654771140419</c:v>
                </c:pt>
                <c:pt idx="20">
                  <c:v>1.0155159038013963</c:v>
                </c:pt>
                <c:pt idx="21">
                  <c:v>1.0395655546935609</c:v>
                </c:pt>
                <c:pt idx="22">
                  <c:v>1.048099301784329</c:v>
                </c:pt>
                <c:pt idx="23">
                  <c:v>1.0597362296353763</c:v>
                </c:pt>
                <c:pt idx="24">
                  <c:v>1.0380139643134212</c:v>
                </c:pt>
                <c:pt idx="25">
                  <c:v>1.0558572536850273</c:v>
                </c:pt>
                <c:pt idx="26">
                  <c:v>1.0512024825446082</c:v>
                </c:pt>
                <c:pt idx="27">
                  <c:v>1.0597362296353763</c:v>
                </c:pt>
                <c:pt idx="28">
                  <c:v>1.0550814584949573</c:v>
                </c:pt>
                <c:pt idx="29">
                  <c:v>1.0504266873545385</c:v>
                </c:pt>
                <c:pt idx="30">
                  <c:v>1.0574088440651668</c:v>
                </c:pt>
                <c:pt idx="31">
                  <c:v>1.0612878200155158</c:v>
                </c:pt>
                <c:pt idx="32">
                  <c:v>1.060512024825446</c:v>
                </c:pt>
                <c:pt idx="33">
                  <c:v>1.0682699767261443</c:v>
                </c:pt>
                <c:pt idx="34">
                  <c:v>1.0698215671062838</c:v>
                </c:pt>
                <c:pt idx="35">
                  <c:v>1.0783553141970519</c:v>
                </c:pt>
                <c:pt idx="36">
                  <c:v>1.1404189294026377</c:v>
                </c:pt>
                <c:pt idx="37">
                  <c:v>1.1396431342125679</c:v>
                </c:pt>
                <c:pt idx="38">
                  <c:v>1.1404189294026377</c:v>
                </c:pt>
                <c:pt idx="39">
                  <c:v>1.1450737005430567</c:v>
                </c:pt>
                <c:pt idx="40">
                  <c:v>1.1458494957331264</c:v>
                </c:pt>
                <c:pt idx="41">
                  <c:v>1.156710628394104</c:v>
                </c:pt>
                <c:pt idx="42">
                  <c:v>1.1458494957331264</c:v>
                </c:pt>
                <c:pt idx="43">
                  <c:v>1.1435221101629169</c:v>
                </c:pt>
                <c:pt idx="44">
                  <c:v>1.1497284716834755</c:v>
                </c:pt>
                <c:pt idx="45">
                  <c:v>1.152055857253685</c:v>
                </c:pt>
                <c:pt idx="46">
                  <c:v>1.1598138091543833</c:v>
                </c:pt>
                <c:pt idx="47">
                  <c:v>1.1644685802948023</c:v>
                </c:pt>
                <c:pt idx="48">
                  <c:v>1.1574864235841738</c:v>
                </c:pt>
                <c:pt idx="49">
                  <c:v>1.160589604344453</c:v>
                </c:pt>
                <c:pt idx="50">
                  <c:v>1.1636927851047323</c:v>
                </c:pt>
                <c:pt idx="51">
                  <c:v>1.1660201706749418</c:v>
                </c:pt>
                <c:pt idx="52">
                  <c:v>1.1745539177657098</c:v>
                </c:pt>
                <c:pt idx="53">
                  <c:v>1.1761055081458496</c:v>
                </c:pt>
                <c:pt idx="54">
                  <c:v>1.1792086889061288</c:v>
                </c:pt>
                <c:pt idx="55">
                  <c:v>1.1792086889061288</c:v>
                </c:pt>
                <c:pt idx="56">
                  <c:v>1.1923972071373157</c:v>
                </c:pt>
                <c:pt idx="57">
                  <c:v>1.1986035686578744</c:v>
                </c:pt>
                <c:pt idx="58">
                  <c:v>1.204034134988363</c:v>
                </c:pt>
                <c:pt idx="59">
                  <c:v>1.2234290147401086</c:v>
                </c:pt>
                <c:pt idx="60">
                  <c:v>1.2102404965089217</c:v>
                </c:pt>
                <c:pt idx="61">
                  <c:v>1.2164468580294803</c:v>
                </c:pt>
                <c:pt idx="62">
                  <c:v>1.2179984484096198</c:v>
                </c:pt>
                <c:pt idx="63">
                  <c:v>1.2203258339798293</c:v>
                </c:pt>
                <c:pt idx="64">
                  <c:v>1.2342901474010861</c:v>
                </c:pt>
                <c:pt idx="65">
                  <c:v>1.2389449185415051</c:v>
                </c:pt>
                <c:pt idx="66">
                  <c:v>1.2358417377812259</c:v>
                </c:pt>
                <c:pt idx="67">
                  <c:v>1.2342901474010861</c:v>
                </c:pt>
                <c:pt idx="68">
                  <c:v>1.2443754848719939</c:v>
                </c:pt>
                <c:pt idx="69">
                  <c:v>1.2583397982932505</c:v>
                </c:pt>
                <c:pt idx="70">
                  <c:v>1.265321955003879</c:v>
                </c:pt>
                <c:pt idx="71">
                  <c:v>1.2839410395655546</c:v>
                </c:pt>
                <c:pt idx="72">
                  <c:v>1.2792862684251358</c:v>
                </c:pt>
                <c:pt idx="73">
                  <c:v>1.2761830876648566</c:v>
                </c:pt>
                <c:pt idx="74">
                  <c:v>1.2730799069045773</c:v>
                </c:pt>
              </c:numCache>
            </c:numRef>
          </c:val>
          <c:smooth val="0"/>
          <c:extLst xmlns:c15="http://schemas.microsoft.com/office/drawing/2012/chart">
            <c:ext xmlns:c16="http://schemas.microsoft.com/office/drawing/2014/chart" uri="{C3380CC4-5D6E-409C-BE32-E72D297353CC}">
              <c16:uniqueId val="{00000009-0775-47CD-A393-4BA4F96B4945}"/>
            </c:ext>
          </c:extLst>
        </c:ser>
        <c:ser>
          <c:idx val="10"/>
          <c:order val="5"/>
          <c:tx>
            <c:strRef>
              <c:f>worksheet!$A$56</c:f>
              <c:strCache>
                <c:ptCount val="1"/>
                <c:pt idx="0">
                  <c:v>WA Information</c:v>
                </c:pt>
              </c:strCache>
              <c:extLst xmlns:c15="http://schemas.microsoft.com/office/drawing/2012/chart"/>
            </c:strRef>
          </c:tx>
          <c:spPr>
            <a:ln w="28575" cap="rnd">
              <a:solidFill>
                <a:schemeClr val="accent2">
                  <a:lumMod val="50000"/>
                </a:schemeClr>
              </a:solidFill>
              <a:round/>
            </a:ln>
            <a:effectLst/>
          </c:spPr>
          <c:marker>
            <c:symbol val="none"/>
          </c:marker>
          <c:cat>
            <c:strRef>
              <c:f>worksheet!$B$45:$BX$45</c:f>
              <c:strCache>
                <c:ptCount val="75"/>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pt idx="69">
                  <c:v>2025:10</c:v>
                </c:pt>
                <c:pt idx="70">
                  <c:v>2025:11</c:v>
                </c:pt>
                <c:pt idx="71">
                  <c:v>2025:12</c:v>
                </c:pt>
                <c:pt idx="72">
                  <c:v>2026:01</c:v>
                </c:pt>
                <c:pt idx="73">
                  <c:v>2026:02</c:v>
                </c:pt>
                <c:pt idx="74">
                  <c:v>2026:03</c:v>
                </c:pt>
              </c:strCache>
            </c:strRef>
          </c:cat>
          <c:val>
            <c:numRef>
              <c:f>worksheet!$B$56:$BX$56</c:f>
              <c:numCache>
                <c:formatCode>0.0%</c:formatCode>
                <c:ptCount val="75"/>
                <c:pt idx="0">
                  <c:v>0.99598930481283421</c:v>
                </c:pt>
                <c:pt idx="1">
                  <c:v>1</c:v>
                </c:pt>
                <c:pt idx="2">
                  <c:v>1.0040106951871657</c:v>
                </c:pt>
                <c:pt idx="3">
                  <c:v>0.98796791443850263</c:v>
                </c:pt>
                <c:pt idx="4">
                  <c:v>0.98930481283422456</c:v>
                </c:pt>
                <c:pt idx="5">
                  <c:v>0.97994652406417115</c:v>
                </c:pt>
                <c:pt idx="6">
                  <c:v>0.97927807486631013</c:v>
                </c:pt>
                <c:pt idx="7">
                  <c:v>0.9866310160427807</c:v>
                </c:pt>
                <c:pt idx="8">
                  <c:v>1.000668449197861</c:v>
                </c:pt>
                <c:pt idx="9">
                  <c:v>1.0066844919786095</c:v>
                </c:pt>
                <c:pt idx="10">
                  <c:v>1.0093582887700534</c:v>
                </c:pt>
                <c:pt idx="11">
                  <c:v>1.0120320855614973</c:v>
                </c:pt>
                <c:pt idx="12">
                  <c:v>1.016711229946524</c:v>
                </c:pt>
                <c:pt idx="13">
                  <c:v>1.0220588235294117</c:v>
                </c:pt>
                <c:pt idx="14">
                  <c:v>1.0260695187165776</c:v>
                </c:pt>
                <c:pt idx="15">
                  <c:v>1.0327540106951871</c:v>
                </c:pt>
                <c:pt idx="16">
                  <c:v>1.0401069518716577</c:v>
                </c:pt>
                <c:pt idx="17">
                  <c:v>1.0387700534759359</c:v>
                </c:pt>
                <c:pt idx="18">
                  <c:v>1.0421122994652405</c:v>
                </c:pt>
                <c:pt idx="19">
                  <c:v>1.0494652406417113</c:v>
                </c:pt>
                <c:pt idx="20">
                  <c:v>1.0688502673796791</c:v>
                </c:pt>
                <c:pt idx="21">
                  <c:v>1.0835561497326203</c:v>
                </c:pt>
                <c:pt idx="22">
                  <c:v>1.0909090909090908</c:v>
                </c:pt>
                <c:pt idx="23">
                  <c:v>1.0982620320855614</c:v>
                </c:pt>
                <c:pt idx="24">
                  <c:v>1.1009358288770053</c:v>
                </c:pt>
                <c:pt idx="25">
                  <c:v>1.1096256684491979</c:v>
                </c:pt>
                <c:pt idx="26">
                  <c:v>1.1163101604278074</c:v>
                </c:pt>
                <c:pt idx="27">
                  <c:v>1.1283422459893049</c:v>
                </c:pt>
                <c:pt idx="28">
                  <c:v>1.1410427807486632</c:v>
                </c:pt>
                <c:pt idx="29">
                  <c:v>1.1544117647058822</c:v>
                </c:pt>
                <c:pt idx="30">
                  <c:v>1.1657754010695187</c:v>
                </c:pt>
                <c:pt idx="31">
                  <c:v>1.1711229946524064</c:v>
                </c:pt>
                <c:pt idx="32">
                  <c:v>1.1671122994652405</c:v>
                </c:pt>
                <c:pt idx="33">
                  <c:v>1.1651069518716577</c:v>
                </c:pt>
                <c:pt idx="34">
                  <c:v>1.1677807486631016</c:v>
                </c:pt>
                <c:pt idx="35">
                  <c:v>1.1684491978609626</c:v>
                </c:pt>
                <c:pt idx="36">
                  <c:v>1.1644385026737969</c:v>
                </c:pt>
                <c:pt idx="37">
                  <c:v>1.161764705882353</c:v>
                </c:pt>
                <c:pt idx="38">
                  <c:v>1.1584224598930482</c:v>
                </c:pt>
                <c:pt idx="39">
                  <c:v>1.1443850267379678</c:v>
                </c:pt>
                <c:pt idx="40">
                  <c:v>1.1377005347593583</c:v>
                </c:pt>
                <c:pt idx="41">
                  <c:v>1.1290106951871657</c:v>
                </c:pt>
                <c:pt idx="42">
                  <c:v>1.1189839572192513</c:v>
                </c:pt>
                <c:pt idx="43">
                  <c:v>1.1089572192513368</c:v>
                </c:pt>
                <c:pt idx="44">
                  <c:v>1.1022727272727273</c:v>
                </c:pt>
                <c:pt idx="45">
                  <c:v>1.0949197860962567</c:v>
                </c:pt>
                <c:pt idx="46">
                  <c:v>1.0915775401069518</c:v>
                </c:pt>
                <c:pt idx="47">
                  <c:v>1.0955882352941178</c:v>
                </c:pt>
                <c:pt idx="48">
                  <c:v>1.0922459893048129</c:v>
                </c:pt>
                <c:pt idx="49">
                  <c:v>1.0909090909090908</c:v>
                </c:pt>
                <c:pt idx="50">
                  <c:v>1.0935828877005347</c:v>
                </c:pt>
                <c:pt idx="51">
                  <c:v>1.0949197860962567</c:v>
                </c:pt>
                <c:pt idx="52">
                  <c:v>1.0955882352941178</c:v>
                </c:pt>
                <c:pt idx="53">
                  <c:v>1.0949197860962567</c:v>
                </c:pt>
                <c:pt idx="54">
                  <c:v>1.0929144385026739</c:v>
                </c:pt>
                <c:pt idx="55">
                  <c:v>1.0942513368983957</c:v>
                </c:pt>
                <c:pt idx="56">
                  <c:v>1.0949197860962567</c:v>
                </c:pt>
                <c:pt idx="57">
                  <c:v>1.0909090909090908</c:v>
                </c:pt>
                <c:pt idx="58">
                  <c:v>1.0942513368983957</c:v>
                </c:pt>
                <c:pt idx="59">
                  <c:v>1.1016042780748663</c:v>
                </c:pt>
                <c:pt idx="60">
                  <c:v>1.0962566844919786</c:v>
                </c:pt>
                <c:pt idx="61">
                  <c:v>1.0942513368983957</c:v>
                </c:pt>
                <c:pt idx="62">
                  <c:v>1.0955882352941178</c:v>
                </c:pt>
                <c:pt idx="63">
                  <c:v>1.0935828877005347</c:v>
                </c:pt>
                <c:pt idx="64">
                  <c:v>1.0942513368983957</c:v>
                </c:pt>
                <c:pt idx="65">
                  <c:v>1.0915775401069518</c:v>
                </c:pt>
                <c:pt idx="66">
                  <c:v>1.088235294117647</c:v>
                </c:pt>
                <c:pt idx="67">
                  <c:v>1.0795454545454546</c:v>
                </c:pt>
                <c:pt idx="68">
                  <c:v>1.09024064171123</c:v>
                </c:pt>
                <c:pt idx="69">
                  <c:v>1.0989304812834224</c:v>
                </c:pt>
                <c:pt idx="70">
                  <c:v>1.0995989304812834</c:v>
                </c:pt>
                <c:pt idx="71">
                  <c:v>1.1089572192513368</c:v>
                </c:pt>
                <c:pt idx="72">
                  <c:v>1.1096256684491979</c:v>
                </c:pt>
                <c:pt idx="73">
                  <c:v>1.1056149732620322</c:v>
                </c:pt>
                <c:pt idx="74">
                  <c:v>1.1022727272727273</c:v>
                </c:pt>
              </c:numCache>
            </c:numRef>
          </c:val>
          <c:smooth val="0"/>
          <c:extLst xmlns:c15="http://schemas.microsoft.com/office/drawing/2012/chart">
            <c:ext xmlns:c16="http://schemas.microsoft.com/office/drawing/2014/chart" uri="{C3380CC4-5D6E-409C-BE32-E72D297353CC}">
              <c16:uniqueId val="{0000000A-0775-47CD-A393-4BA4F96B4945}"/>
            </c:ext>
          </c:extLst>
        </c:ser>
        <c:ser>
          <c:idx val="12"/>
          <c:order val="6"/>
          <c:tx>
            <c:strRef>
              <c:f>worksheet!$A$58</c:f>
              <c:strCache>
                <c:ptCount val="1"/>
                <c:pt idx="0">
                  <c:v>WA Professional and Business Services</c:v>
                </c:pt>
              </c:strCache>
              <c:extLst xmlns:c15="http://schemas.microsoft.com/office/drawing/2012/chart"/>
            </c:strRef>
          </c:tx>
          <c:spPr>
            <a:ln w="28575" cap="rnd">
              <a:solidFill>
                <a:schemeClr val="accent1">
                  <a:lumMod val="40000"/>
                  <a:lumOff val="60000"/>
                </a:schemeClr>
              </a:solidFill>
              <a:round/>
            </a:ln>
            <a:effectLst/>
          </c:spPr>
          <c:marker>
            <c:symbol val="none"/>
          </c:marker>
          <c:cat>
            <c:strRef>
              <c:f>worksheet!$B$45:$BX$45</c:f>
              <c:strCache>
                <c:ptCount val="75"/>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pt idx="69">
                  <c:v>2025:10</c:v>
                </c:pt>
                <c:pt idx="70">
                  <c:v>2025:11</c:v>
                </c:pt>
                <c:pt idx="71">
                  <c:v>2025:12</c:v>
                </c:pt>
                <c:pt idx="72">
                  <c:v>2026:01</c:v>
                </c:pt>
                <c:pt idx="73">
                  <c:v>2026:02</c:v>
                </c:pt>
                <c:pt idx="74">
                  <c:v>2026:03</c:v>
                </c:pt>
              </c:strCache>
            </c:strRef>
          </c:cat>
          <c:val>
            <c:numRef>
              <c:f>worksheet!$B$58:$BX$58</c:f>
              <c:numCache>
                <c:formatCode>0.0%</c:formatCode>
                <c:ptCount val="75"/>
                <c:pt idx="0">
                  <c:v>0.9983593109105825</c:v>
                </c:pt>
                <c:pt idx="1">
                  <c:v>1</c:v>
                </c:pt>
                <c:pt idx="2">
                  <c:v>0.99876948318293679</c:v>
                </c:pt>
                <c:pt idx="3">
                  <c:v>0.93662838392124692</c:v>
                </c:pt>
                <c:pt idx="4">
                  <c:v>0.93334700574241181</c:v>
                </c:pt>
                <c:pt idx="5">
                  <c:v>0.94278096800656275</c:v>
                </c:pt>
                <c:pt idx="6">
                  <c:v>0.94995898277276458</c:v>
                </c:pt>
                <c:pt idx="7">
                  <c:v>0.95693191140278921</c:v>
                </c:pt>
                <c:pt idx="8">
                  <c:v>0.96595570139458575</c:v>
                </c:pt>
                <c:pt idx="9">
                  <c:v>0.98277276456111562</c:v>
                </c:pt>
                <c:pt idx="10">
                  <c:v>0.99056603773584906</c:v>
                </c:pt>
                <c:pt idx="11">
                  <c:v>1.0030762920426579</c:v>
                </c:pt>
                <c:pt idx="12">
                  <c:v>0.99261689909762096</c:v>
                </c:pt>
                <c:pt idx="13">
                  <c:v>0.99569319114027888</c:v>
                </c:pt>
                <c:pt idx="14">
                  <c:v>1.0024610336341264</c:v>
                </c:pt>
                <c:pt idx="15">
                  <c:v>1.0004101722723544</c:v>
                </c:pt>
                <c:pt idx="16">
                  <c:v>1.0028712059064808</c:v>
                </c:pt>
                <c:pt idx="17">
                  <c:v>1.0018457752255947</c:v>
                </c:pt>
                <c:pt idx="18">
                  <c:v>1.0116899097621002</c:v>
                </c:pt>
                <c:pt idx="19">
                  <c:v>1.017842493847416</c:v>
                </c:pt>
                <c:pt idx="20">
                  <c:v>1.0248154224774406</c:v>
                </c:pt>
                <c:pt idx="21">
                  <c:v>1.046349466776046</c:v>
                </c:pt>
                <c:pt idx="22">
                  <c:v>1.0531173092698933</c:v>
                </c:pt>
                <c:pt idx="23">
                  <c:v>1.0627563576702215</c:v>
                </c:pt>
                <c:pt idx="24">
                  <c:v>1.0898277276456112</c:v>
                </c:pt>
                <c:pt idx="25">
                  <c:v>1.1041837571780149</c:v>
                </c:pt>
                <c:pt idx="26">
                  <c:v>1.1109515996718622</c:v>
                </c:pt>
                <c:pt idx="27">
                  <c:v>1.1156685808039377</c:v>
                </c:pt>
                <c:pt idx="28">
                  <c:v>1.1175143560295324</c:v>
                </c:pt>
                <c:pt idx="29">
                  <c:v>1.1173092698933551</c:v>
                </c:pt>
                <c:pt idx="30">
                  <c:v>1.1214109926168991</c:v>
                </c:pt>
                <c:pt idx="31">
                  <c:v>1.1232567678424938</c:v>
                </c:pt>
                <c:pt idx="32">
                  <c:v>1.1199753896636588</c:v>
                </c:pt>
                <c:pt idx="33">
                  <c:v>1.1261279737489747</c:v>
                </c:pt>
                <c:pt idx="34">
                  <c:v>1.1269483182936832</c:v>
                </c:pt>
                <c:pt idx="35">
                  <c:v>1.1263330598851518</c:v>
                </c:pt>
                <c:pt idx="36">
                  <c:v>1.1251025430680885</c:v>
                </c:pt>
                <c:pt idx="37">
                  <c:v>1.1230516817063168</c:v>
                </c:pt>
                <c:pt idx="38">
                  <c:v>1.1199753896636588</c:v>
                </c:pt>
                <c:pt idx="39">
                  <c:v>1.1156685808039377</c:v>
                </c:pt>
                <c:pt idx="40">
                  <c:v>1.1144380639868745</c:v>
                </c:pt>
                <c:pt idx="41">
                  <c:v>1.1162838392124692</c:v>
                </c:pt>
                <c:pt idx="42">
                  <c:v>1.1119770303527481</c:v>
                </c:pt>
                <c:pt idx="43">
                  <c:v>1.1084905660377358</c:v>
                </c:pt>
                <c:pt idx="44">
                  <c:v>1.1080803937653814</c:v>
                </c:pt>
                <c:pt idx="45">
                  <c:v>1.1091058244462675</c:v>
                </c:pt>
                <c:pt idx="46">
                  <c:v>1.1142329778506972</c:v>
                </c:pt>
                <c:pt idx="47">
                  <c:v>1.1164889253486465</c:v>
                </c:pt>
                <c:pt idx="48">
                  <c:v>1.1086956521739131</c:v>
                </c:pt>
                <c:pt idx="49">
                  <c:v>1.1078753076292043</c:v>
                </c:pt>
                <c:pt idx="50">
                  <c:v>1.1084905660377358</c:v>
                </c:pt>
                <c:pt idx="51">
                  <c:v>1.1056193601312552</c:v>
                </c:pt>
                <c:pt idx="52">
                  <c:v>1.1105414273995078</c:v>
                </c:pt>
                <c:pt idx="53">
                  <c:v>1.1086956521739131</c:v>
                </c:pt>
                <c:pt idx="54">
                  <c:v>1.1103363412633307</c:v>
                </c:pt>
                <c:pt idx="55">
                  <c:v>1.1109515996718622</c:v>
                </c:pt>
                <c:pt idx="56">
                  <c:v>1.1115668580803937</c:v>
                </c:pt>
                <c:pt idx="57">
                  <c:v>1.1074651353568499</c:v>
                </c:pt>
                <c:pt idx="58">
                  <c:v>1.1072600492206728</c:v>
                </c:pt>
                <c:pt idx="59">
                  <c:v>1.1130024610336342</c:v>
                </c:pt>
                <c:pt idx="60">
                  <c:v>1.107670221493027</c:v>
                </c:pt>
                <c:pt idx="61">
                  <c:v>1.1033634126333061</c:v>
                </c:pt>
                <c:pt idx="62">
                  <c:v>1.1041837571780149</c:v>
                </c:pt>
                <c:pt idx="63">
                  <c:v>1.1060295324036096</c:v>
                </c:pt>
                <c:pt idx="64">
                  <c:v>1.1152584085315833</c:v>
                </c:pt>
                <c:pt idx="65">
                  <c:v>1.1103363412633307</c:v>
                </c:pt>
                <c:pt idx="66">
                  <c:v>1.1123872026251025</c:v>
                </c:pt>
                <c:pt idx="67">
                  <c:v>1.1134126333059886</c:v>
                </c:pt>
                <c:pt idx="68">
                  <c:v>1.1109515996718622</c:v>
                </c:pt>
                <c:pt idx="69">
                  <c:v>1.1148482362592289</c:v>
                </c:pt>
                <c:pt idx="70">
                  <c:v>1.1148482362592289</c:v>
                </c:pt>
                <c:pt idx="71">
                  <c:v>1.1136177194421657</c:v>
                </c:pt>
                <c:pt idx="72">
                  <c:v>1.111771944216571</c:v>
                </c:pt>
                <c:pt idx="73">
                  <c:v>1.1201804757998359</c:v>
                </c:pt>
                <c:pt idx="74">
                  <c:v>1.1201804757998359</c:v>
                </c:pt>
              </c:numCache>
            </c:numRef>
          </c:val>
          <c:smooth val="0"/>
          <c:extLst xmlns:c15="http://schemas.microsoft.com/office/drawing/2012/chart">
            <c:ext xmlns:c16="http://schemas.microsoft.com/office/drawing/2014/chart" uri="{C3380CC4-5D6E-409C-BE32-E72D297353CC}">
              <c16:uniqueId val="{0000000C-0775-47CD-A393-4BA4F96B4945}"/>
            </c:ext>
          </c:extLst>
        </c:ser>
        <c:ser>
          <c:idx val="13"/>
          <c:order val="7"/>
          <c:tx>
            <c:strRef>
              <c:f>worksheet!$A$59</c:f>
              <c:strCache>
                <c:ptCount val="1"/>
                <c:pt idx="0">
                  <c:v>WA Education and Health Services</c:v>
                </c:pt>
              </c:strCache>
              <c:extLst xmlns:c15="http://schemas.microsoft.com/office/drawing/2012/chart"/>
            </c:strRef>
          </c:tx>
          <c:spPr>
            <a:ln w="28575" cap="rnd">
              <a:solidFill>
                <a:schemeClr val="accent2"/>
              </a:solidFill>
              <a:round/>
            </a:ln>
            <a:effectLst/>
          </c:spPr>
          <c:marker>
            <c:symbol val="none"/>
          </c:marker>
          <c:cat>
            <c:strRef>
              <c:f>worksheet!$B$45:$BX$45</c:f>
              <c:strCache>
                <c:ptCount val="75"/>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pt idx="69">
                  <c:v>2025:10</c:v>
                </c:pt>
                <c:pt idx="70">
                  <c:v>2025:11</c:v>
                </c:pt>
                <c:pt idx="71">
                  <c:v>2025:12</c:v>
                </c:pt>
                <c:pt idx="72">
                  <c:v>2026:01</c:v>
                </c:pt>
                <c:pt idx="73">
                  <c:v>2026:02</c:v>
                </c:pt>
                <c:pt idx="74">
                  <c:v>2026:03</c:v>
                </c:pt>
              </c:strCache>
            </c:strRef>
          </c:cat>
          <c:val>
            <c:numRef>
              <c:f>worksheet!$B$59:$BX$59</c:f>
              <c:numCache>
                <c:formatCode>0.0%</c:formatCode>
                <c:ptCount val="75"/>
                <c:pt idx="0">
                  <c:v>1.000392618767177</c:v>
                </c:pt>
                <c:pt idx="1">
                  <c:v>1</c:v>
                </c:pt>
                <c:pt idx="2">
                  <c:v>0.99391440910875539</c:v>
                </c:pt>
                <c:pt idx="3">
                  <c:v>0.90793089909697688</c:v>
                </c:pt>
                <c:pt idx="4">
                  <c:v>0.9085198272477425</c:v>
                </c:pt>
                <c:pt idx="5">
                  <c:v>0.93855516293678842</c:v>
                </c:pt>
                <c:pt idx="6">
                  <c:v>0.9546525323910483</c:v>
                </c:pt>
                <c:pt idx="7">
                  <c:v>0.9548488417746368</c:v>
                </c:pt>
                <c:pt idx="8">
                  <c:v>0.96505692972124069</c:v>
                </c:pt>
                <c:pt idx="9">
                  <c:v>0.96289752650176674</c:v>
                </c:pt>
                <c:pt idx="10">
                  <c:v>0.96741264232430313</c:v>
                </c:pt>
                <c:pt idx="11">
                  <c:v>0.97114252061248529</c:v>
                </c:pt>
                <c:pt idx="12">
                  <c:v>0.97271299568119352</c:v>
                </c:pt>
                <c:pt idx="13">
                  <c:v>0.97408716136631335</c:v>
                </c:pt>
                <c:pt idx="14">
                  <c:v>0.97840596780526112</c:v>
                </c:pt>
                <c:pt idx="15">
                  <c:v>0.98095798979191207</c:v>
                </c:pt>
                <c:pt idx="16">
                  <c:v>0.98174322732626618</c:v>
                </c:pt>
                <c:pt idx="17">
                  <c:v>0.98743619945033367</c:v>
                </c:pt>
                <c:pt idx="18">
                  <c:v>0.99155869650569295</c:v>
                </c:pt>
                <c:pt idx="19">
                  <c:v>0.99077345897133884</c:v>
                </c:pt>
                <c:pt idx="20">
                  <c:v>0.99136238712210445</c:v>
                </c:pt>
                <c:pt idx="21">
                  <c:v>0.99509226541028661</c:v>
                </c:pt>
                <c:pt idx="22">
                  <c:v>0.99411071849234389</c:v>
                </c:pt>
                <c:pt idx="23">
                  <c:v>0.99587750294464072</c:v>
                </c:pt>
                <c:pt idx="24">
                  <c:v>0.99352179034157828</c:v>
                </c:pt>
                <c:pt idx="25">
                  <c:v>0.99685904986258345</c:v>
                </c:pt>
                <c:pt idx="26">
                  <c:v>1.0019630938358854</c:v>
                </c:pt>
                <c:pt idx="27">
                  <c:v>1.0060855908912445</c:v>
                </c:pt>
                <c:pt idx="28">
                  <c:v>1.0047114252061249</c:v>
                </c:pt>
                <c:pt idx="29">
                  <c:v>1.0084413034943069</c:v>
                </c:pt>
                <c:pt idx="30">
                  <c:v>1.0129564193168434</c:v>
                </c:pt>
                <c:pt idx="31">
                  <c:v>1.0182567726737337</c:v>
                </c:pt>
                <c:pt idx="32">
                  <c:v>1.0194346289752649</c:v>
                </c:pt>
                <c:pt idx="33">
                  <c:v>1.0182567726737337</c:v>
                </c:pt>
                <c:pt idx="34">
                  <c:v>1.0192383195916765</c:v>
                </c:pt>
                <c:pt idx="35">
                  <c:v>1.0206124852767962</c:v>
                </c:pt>
                <c:pt idx="36">
                  <c:v>1.0270906949352179</c:v>
                </c:pt>
                <c:pt idx="37">
                  <c:v>1.0304279544562229</c:v>
                </c:pt>
                <c:pt idx="38">
                  <c:v>1.0310168826069885</c:v>
                </c:pt>
                <c:pt idx="39">
                  <c:v>1.0337652139772282</c:v>
                </c:pt>
                <c:pt idx="40">
                  <c:v>1.036317235963879</c:v>
                </c:pt>
                <c:pt idx="41">
                  <c:v>1.0388692579505301</c:v>
                </c:pt>
                <c:pt idx="42">
                  <c:v>1.0404397330192383</c:v>
                </c:pt>
                <c:pt idx="43">
                  <c:v>1.043973301923832</c:v>
                </c:pt>
                <c:pt idx="44">
                  <c:v>1.0539850804868474</c:v>
                </c:pt>
                <c:pt idx="45">
                  <c:v>1.0508441303494307</c:v>
                </c:pt>
                <c:pt idx="46">
                  <c:v>1.0547703180212014</c:v>
                </c:pt>
                <c:pt idx="47">
                  <c:v>1.0581075775422064</c:v>
                </c:pt>
                <c:pt idx="48">
                  <c:v>1.0567334118570868</c:v>
                </c:pt>
                <c:pt idx="49">
                  <c:v>1.0632116215155085</c:v>
                </c:pt>
                <c:pt idx="50">
                  <c:v>1.0673341185708678</c:v>
                </c:pt>
                <c:pt idx="51">
                  <c:v>1.068904593639576</c:v>
                </c:pt>
                <c:pt idx="52">
                  <c:v>1.0724381625441697</c:v>
                </c:pt>
                <c:pt idx="53">
                  <c:v>1.0744012563800549</c:v>
                </c:pt>
                <c:pt idx="54">
                  <c:v>1.0744012563800549</c:v>
                </c:pt>
                <c:pt idx="55">
                  <c:v>1.0771495877502946</c:v>
                </c:pt>
                <c:pt idx="56">
                  <c:v>1.090891244601492</c:v>
                </c:pt>
                <c:pt idx="57">
                  <c:v>1.0838241067923047</c:v>
                </c:pt>
                <c:pt idx="58">
                  <c:v>1.087946603847664</c:v>
                </c:pt>
                <c:pt idx="59">
                  <c:v>1.0952100510404397</c:v>
                </c:pt>
                <c:pt idx="60">
                  <c:v>1.0993325480957989</c:v>
                </c:pt>
                <c:pt idx="61">
                  <c:v>1.0979583824106793</c:v>
                </c:pt>
                <c:pt idx="62">
                  <c:v>1.0981546917942677</c:v>
                </c:pt>
                <c:pt idx="63">
                  <c:v>1.1058107577542207</c:v>
                </c:pt>
                <c:pt idx="64">
                  <c:v>1.1095406360424027</c:v>
                </c:pt>
                <c:pt idx="65">
                  <c:v>1.1118963486454652</c:v>
                </c:pt>
                <c:pt idx="66">
                  <c:v>1.1105221829603455</c:v>
                </c:pt>
                <c:pt idx="67">
                  <c:v>1.1062033765213977</c:v>
                </c:pt>
                <c:pt idx="68">
                  <c:v>1.1111111111111112</c:v>
                </c:pt>
                <c:pt idx="69">
                  <c:v>1.1148409893992932</c:v>
                </c:pt>
                <c:pt idx="70">
                  <c:v>1.1181782489202985</c:v>
                </c:pt>
                <c:pt idx="71">
                  <c:v>1.123871221044366</c:v>
                </c:pt>
                <c:pt idx="72">
                  <c:v>1.1285826462504909</c:v>
                </c:pt>
                <c:pt idx="73">
                  <c:v>1.1173930113859443</c:v>
                </c:pt>
                <c:pt idx="74">
                  <c:v>1.1175893207695329</c:v>
                </c:pt>
              </c:numCache>
            </c:numRef>
          </c:val>
          <c:smooth val="0"/>
          <c:extLst xmlns:c15="http://schemas.microsoft.com/office/drawing/2012/chart">
            <c:ext xmlns:c16="http://schemas.microsoft.com/office/drawing/2014/chart" uri="{C3380CC4-5D6E-409C-BE32-E72D297353CC}">
              <c16:uniqueId val="{0000000D-0775-47CD-A393-4BA4F96B4945}"/>
            </c:ext>
          </c:extLst>
        </c:ser>
        <c:ser>
          <c:idx val="14"/>
          <c:order val="8"/>
          <c:tx>
            <c:strRef>
              <c:f>worksheet!$A$60</c:f>
              <c:strCache>
                <c:ptCount val="1"/>
                <c:pt idx="0">
                  <c:v>WA Leisure and Hospitality</c:v>
                </c:pt>
              </c:strCache>
              <c:extLst xmlns:c15="http://schemas.microsoft.com/office/drawing/2012/chart"/>
            </c:strRef>
          </c:tx>
          <c:spPr>
            <a:ln w="28575" cap="rnd">
              <a:solidFill>
                <a:schemeClr val="accent6"/>
              </a:solidFill>
              <a:round/>
            </a:ln>
            <a:effectLst/>
          </c:spPr>
          <c:marker>
            <c:symbol val="none"/>
          </c:marker>
          <c:cat>
            <c:strRef>
              <c:f>worksheet!$B$45:$BX$45</c:f>
              <c:strCache>
                <c:ptCount val="75"/>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pt idx="69">
                  <c:v>2025:10</c:v>
                </c:pt>
                <c:pt idx="70">
                  <c:v>2025:11</c:v>
                </c:pt>
                <c:pt idx="71">
                  <c:v>2025:12</c:v>
                </c:pt>
                <c:pt idx="72">
                  <c:v>2026:01</c:v>
                </c:pt>
                <c:pt idx="73">
                  <c:v>2026:02</c:v>
                </c:pt>
                <c:pt idx="74">
                  <c:v>2026:03</c:v>
                </c:pt>
              </c:strCache>
            </c:strRef>
          </c:cat>
          <c:val>
            <c:numRef>
              <c:f>worksheet!$B$60:$BX$60</c:f>
              <c:numCache>
                <c:formatCode>0.0%</c:formatCode>
                <c:ptCount val="75"/>
                <c:pt idx="0">
                  <c:v>0.99829205807002563</c:v>
                </c:pt>
                <c:pt idx="1">
                  <c:v>1</c:v>
                </c:pt>
                <c:pt idx="2">
                  <c:v>0.9652718474238543</c:v>
                </c:pt>
                <c:pt idx="3">
                  <c:v>0.57529177341303728</c:v>
                </c:pt>
                <c:pt idx="4">
                  <c:v>0.5755764304013663</c:v>
                </c:pt>
                <c:pt idx="5">
                  <c:v>0.63136920011386277</c:v>
                </c:pt>
                <c:pt idx="6">
                  <c:v>0.67719897523484196</c:v>
                </c:pt>
                <c:pt idx="7">
                  <c:v>0.68431539994306856</c:v>
                </c:pt>
                <c:pt idx="8">
                  <c:v>0.71050384286934243</c:v>
                </c:pt>
                <c:pt idx="9">
                  <c:v>0.73099914602903504</c:v>
                </c:pt>
                <c:pt idx="10">
                  <c:v>0.7366922857956163</c:v>
                </c:pt>
                <c:pt idx="11">
                  <c:v>0.65641901508682043</c:v>
                </c:pt>
                <c:pt idx="12">
                  <c:v>0.66154284087674353</c:v>
                </c:pt>
                <c:pt idx="13">
                  <c:v>0.71192712781098777</c:v>
                </c:pt>
                <c:pt idx="14">
                  <c:v>0.73896954170224882</c:v>
                </c:pt>
                <c:pt idx="15">
                  <c:v>0.77085112439510395</c:v>
                </c:pt>
                <c:pt idx="16">
                  <c:v>0.78280671790492462</c:v>
                </c:pt>
                <c:pt idx="17">
                  <c:v>0.79931682322801023</c:v>
                </c:pt>
                <c:pt idx="18">
                  <c:v>0.84030742954739535</c:v>
                </c:pt>
                <c:pt idx="19">
                  <c:v>0.85283233703387418</c:v>
                </c:pt>
                <c:pt idx="20">
                  <c:v>0.8602334187304298</c:v>
                </c:pt>
                <c:pt idx="21">
                  <c:v>0.88300597779675494</c:v>
                </c:pt>
                <c:pt idx="22">
                  <c:v>0.88784514659834901</c:v>
                </c:pt>
                <c:pt idx="23">
                  <c:v>0.89097637346996872</c:v>
                </c:pt>
                <c:pt idx="24">
                  <c:v>0.89553088528323366</c:v>
                </c:pt>
                <c:pt idx="25">
                  <c:v>0.9123256475946484</c:v>
                </c:pt>
                <c:pt idx="26">
                  <c:v>0.91688015940791345</c:v>
                </c:pt>
                <c:pt idx="27">
                  <c:v>0.91972672929120414</c:v>
                </c:pt>
                <c:pt idx="28">
                  <c:v>0.91887275832621695</c:v>
                </c:pt>
                <c:pt idx="29">
                  <c:v>0.92200398519783666</c:v>
                </c:pt>
                <c:pt idx="30">
                  <c:v>0.93538286364930257</c:v>
                </c:pt>
                <c:pt idx="31">
                  <c:v>0.93993737546256761</c:v>
                </c:pt>
                <c:pt idx="32">
                  <c:v>0.94221463136920014</c:v>
                </c:pt>
                <c:pt idx="33">
                  <c:v>0.95018502704241392</c:v>
                </c:pt>
                <c:pt idx="34">
                  <c:v>0.95331625391403363</c:v>
                </c:pt>
                <c:pt idx="35">
                  <c:v>0.95360091090236265</c:v>
                </c:pt>
                <c:pt idx="36">
                  <c:v>0.95929405066894391</c:v>
                </c:pt>
                <c:pt idx="37">
                  <c:v>0.96612581838884148</c:v>
                </c:pt>
                <c:pt idx="38">
                  <c:v>0.96925704526046119</c:v>
                </c:pt>
                <c:pt idx="39">
                  <c:v>0.96897238827213206</c:v>
                </c:pt>
                <c:pt idx="40">
                  <c:v>0.96982635923711924</c:v>
                </c:pt>
                <c:pt idx="41">
                  <c:v>0.97978935382863652</c:v>
                </c:pt>
                <c:pt idx="42">
                  <c:v>0.977512097922004</c:v>
                </c:pt>
                <c:pt idx="43">
                  <c:v>0.97722744093367497</c:v>
                </c:pt>
                <c:pt idx="44">
                  <c:v>0.98007401081696555</c:v>
                </c:pt>
                <c:pt idx="45">
                  <c:v>0.97580415599202963</c:v>
                </c:pt>
                <c:pt idx="46">
                  <c:v>0.97836606888699118</c:v>
                </c:pt>
                <c:pt idx="47">
                  <c:v>0.98007401081696555</c:v>
                </c:pt>
                <c:pt idx="48">
                  <c:v>0.96982635923711924</c:v>
                </c:pt>
                <c:pt idx="49">
                  <c:v>0.97352690008539711</c:v>
                </c:pt>
                <c:pt idx="50">
                  <c:v>0.97893538286364934</c:v>
                </c:pt>
                <c:pt idx="51">
                  <c:v>0.9755194990037005</c:v>
                </c:pt>
                <c:pt idx="52">
                  <c:v>0.98235126672359807</c:v>
                </c:pt>
                <c:pt idx="53">
                  <c:v>0.98007401081696555</c:v>
                </c:pt>
                <c:pt idx="54">
                  <c:v>0.9846285226302306</c:v>
                </c:pt>
                <c:pt idx="55">
                  <c:v>0.98320523768858525</c:v>
                </c:pt>
                <c:pt idx="56">
                  <c:v>0.98633646456020496</c:v>
                </c:pt>
                <c:pt idx="57">
                  <c:v>0.98121263877028186</c:v>
                </c:pt>
                <c:pt idx="58">
                  <c:v>0.98064332479362371</c:v>
                </c:pt>
                <c:pt idx="59">
                  <c:v>0.98320523768858525</c:v>
                </c:pt>
                <c:pt idx="60">
                  <c:v>0.9786507258753202</c:v>
                </c:pt>
                <c:pt idx="61">
                  <c:v>0.97722744093367497</c:v>
                </c:pt>
                <c:pt idx="62">
                  <c:v>0.97637346996868768</c:v>
                </c:pt>
                <c:pt idx="63">
                  <c:v>0.97608881298035866</c:v>
                </c:pt>
                <c:pt idx="64">
                  <c:v>0.98605180757187594</c:v>
                </c:pt>
                <c:pt idx="65">
                  <c:v>0.98605180757187594</c:v>
                </c:pt>
                <c:pt idx="66">
                  <c:v>0.98007401081696555</c:v>
                </c:pt>
                <c:pt idx="67">
                  <c:v>0.98519783660688864</c:v>
                </c:pt>
                <c:pt idx="68">
                  <c:v>0.97836606888699118</c:v>
                </c:pt>
                <c:pt idx="69">
                  <c:v>0.96726444634215769</c:v>
                </c:pt>
                <c:pt idx="70">
                  <c:v>0.97295758610873895</c:v>
                </c:pt>
                <c:pt idx="71">
                  <c:v>0.98121263877028186</c:v>
                </c:pt>
                <c:pt idx="72">
                  <c:v>0.98861372046683749</c:v>
                </c:pt>
                <c:pt idx="73">
                  <c:v>0.99089097637347001</c:v>
                </c:pt>
                <c:pt idx="74">
                  <c:v>0.98605180757187594</c:v>
                </c:pt>
              </c:numCache>
            </c:numRef>
          </c:val>
          <c:smooth val="0"/>
          <c:extLst xmlns:c15="http://schemas.microsoft.com/office/drawing/2012/chart">
            <c:ext xmlns:c16="http://schemas.microsoft.com/office/drawing/2014/chart" uri="{C3380CC4-5D6E-409C-BE32-E72D297353CC}">
              <c16:uniqueId val="{0000000E-0775-47CD-A393-4BA4F96B4945}"/>
            </c:ext>
          </c:extLst>
        </c:ser>
        <c:ser>
          <c:idx val="16"/>
          <c:order val="9"/>
          <c:tx>
            <c:strRef>
              <c:f>worksheet!$A$62</c:f>
              <c:strCache>
                <c:ptCount val="1"/>
                <c:pt idx="0">
                  <c:v>WA Government</c:v>
                </c:pt>
              </c:strCache>
              <c:extLst xmlns:c15="http://schemas.microsoft.com/office/drawing/2012/chart"/>
            </c:strRef>
          </c:tx>
          <c:spPr>
            <a:ln w="28575" cap="rnd">
              <a:solidFill>
                <a:srgbClr val="0070C0"/>
              </a:solidFill>
              <a:round/>
            </a:ln>
            <a:effectLst/>
          </c:spPr>
          <c:marker>
            <c:symbol val="none"/>
          </c:marker>
          <c:cat>
            <c:strRef>
              <c:f>worksheet!$B$45:$BX$45</c:f>
              <c:strCache>
                <c:ptCount val="75"/>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pt idx="69">
                  <c:v>2025:10</c:v>
                </c:pt>
                <c:pt idx="70">
                  <c:v>2025:11</c:v>
                </c:pt>
                <c:pt idx="71">
                  <c:v>2025:12</c:v>
                </c:pt>
                <c:pt idx="72">
                  <c:v>2026:01</c:v>
                </c:pt>
                <c:pt idx="73">
                  <c:v>2026:02</c:v>
                </c:pt>
                <c:pt idx="74">
                  <c:v>2026:03</c:v>
                </c:pt>
              </c:strCache>
            </c:strRef>
          </c:cat>
          <c:val>
            <c:numRef>
              <c:f>worksheet!$B$62:$BX$62</c:f>
              <c:numCache>
                <c:formatCode>0.0%</c:formatCode>
                <c:ptCount val="75"/>
                <c:pt idx="0">
                  <c:v>1.0011808367071524</c:v>
                </c:pt>
                <c:pt idx="1">
                  <c:v>1</c:v>
                </c:pt>
                <c:pt idx="2">
                  <c:v>0.99763832658569496</c:v>
                </c:pt>
                <c:pt idx="3">
                  <c:v>0.9439946018893387</c:v>
                </c:pt>
                <c:pt idx="4">
                  <c:v>0.90587044534412953</c:v>
                </c:pt>
                <c:pt idx="5">
                  <c:v>0.92290823211875839</c:v>
                </c:pt>
                <c:pt idx="6">
                  <c:v>0.93640350877192979</c:v>
                </c:pt>
                <c:pt idx="7">
                  <c:v>0.97385290148448045</c:v>
                </c:pt>
                <c:pt idx="8">
                  <c:v>0.9477058029689609</c:v>
                </c:pt>
                <c:pt idx="9">
                  <c:v>0.91683535762483126</c:v>
                </c:pt>
                <c:pt idx="10">
                  <c:v>0.91295546558704455</c:v>
                </c:pt>
                <c:pt idx="11">
                  <c:v>0.91987179487179482</c:v>
                </c:pt>
                <c:pt idx="12">
                  <c:v>0.92071524966261808</c:v>
                </c:pt>
                <c:pt idx="13">
                  <c:v>0.91970310391363019</c:v>
                </c:pt>
                <c:pt idx="14">
                  <c:v>0.92459514170040491</c:v>
                </c:pt>
                <c:pt idx="15">
                  <c:v>0.93505398110661264</c:v>
                </c:pt>
                <c:pt idx="16">
                  <c:v>0.93353576248313086</c:v>
                </c:pt>
                <c:pt idx="17">
                  <c:v>0.94703103913630227</c:v>
                </c:pt>
                <c:pt idx="18">
                  <c:v>0.95816464237516874</c:v>
                </c:pt>
                <c:pt idx="19">
                  <c:v>0.97672064777327938</c:v>
                </c:pt>
                <c:pt idx="20">
                  <c:v>0.96626180836707154</c:v>
                </c:pt>
                <c:pt idx="21">
                  <c:v>0.94871794871794868</c:v>
                </c:pt>
                <c:pt idx="22">
                  <c:v>0.94905533063427805</c:v>
                </c:pt>
                <c:pt idx="23">
                  <c:v>0.95394736842105265</c:v>
                </c:pt>
                <c:pt idx="24">
                  <c:v>0.93775303643724695</c:v>
                </c:pt>
                <c:pt idx="25">
                  <c:v>0.9391025641025641</c:v>
                </c:pt>
                <c:pt idx="26">
                  <c:v>0.93927125506072873</c:v>
                </c:pt>
                <c:pt idx="27">
                  <c:v>0.93859649122807021</c:v>
                </c:pt>
                <c:pt idx="28">
                  <c:v>0.93825910931174084</c:v>
                </c:pt>
                <c:pt idx="29">
                  <c:v>0.94601889338731449</c:v>
                </c:pt>
                <c:pt idx="30">
                  <c:v>0.9665991902834008</c:v>
                </c:pt>
                <c:pt idx="31">
                  <c:v>0.98633603238866396</c:v>
                </c:pt>
                <c:pt idx="32">
                  <c:v>0.97031039136302299</c:v>
                </c:pt>
                <c:pt idx="33">
                  <c:v>0.96288798920377872</c:v>
                </c:pt>
                <c:pt idx="34">
                  <c:v>0.95934547908232115</c:v>
                </c:pt>
                <c:pt idx="35">
                  <c:v>0.97047908232118762</c:v>
                </c:pt>
                <c:pt idx="36">
                  <c:v>0.96609311740890691</c:v>
                </c:pt>
                <c:pt idx="37">
                  <c:v>0.96946693657219973</c:v>
                </c:pt>
                <c:pt idx="38">
                  <c:v>0.96997300944669362</c:v>
                </c:pt>
                <c:pt idx="39">
                  <c:v>0.98228744939271251</c:v>
                </c:pt>
                <c:pt idx="40">
                  <c:v>0.98566126855600544</c:v>
                </c:pt>
                <c:pt idx="41">
                  <c:v>1.0001686909581646</c:v>
                </c:pt>
                <c:pt idx="42">
                  <c:v>0.99932523616734148</c:v>
                </c:pt>
                <c:pt idx="43">
                  <c:v>1.0146761133603239</c:v>
                </c:pt>
                <c:pt idx="44">
                  <c:v>0.99881916329284748</c:v>
                </c:pt>
                <c:pt idx="45">
                  <c:v>0.99578272604588391</c:v>
                </c:pt>
                <c:pt idx="46">
                  <c:v>0.99662618083670718</c:v>
                </c:pt>
                <c:pt idx="47">
                  <c:v>1.0123144399460189</c:v>
                </c:pt>
                <c:pt idx="48">
                  <c:v>1.011808367071525</c:v>
                </c:pt>
                <c:pt idx="49">
                  <c:v>1.0239541160593792</c:v>
                </c:pt>
                <c:pt idx="50">
                  <c:v>1.0269905533063428</c:v>
                </c:pt>
                <c:pt idx="51">
                  <c:v>1.0266531713900136</c:v>
                </c:pt>
                <c:pt idx="52">
                  <c:v>1.030195681511471</c:v>
                </c:pt>
                <c:pt idx="53">
                  <c:v>1.0386302294197032</c:v>
                </c:pt>
                <c:pt idx="54">
                  <c:v>1.0411605937921729</c:v>
                </c:pt>
                <c:pt idx="55">
                  <c:v>1.052800269905533</c:v>
                </c:pt>
                <c:pt idx="56">
                  <c:v>1.0398110661268556</c:v>
                </c:pt>
                <c:pt idx="57">
                  <c:v>1.0376180836707152</c:v>
                </c:pt>
                <c:pt idx="58">
                  <c:v>1.0428475033738192</c:v>
                </c:pt>
                <c:pt idx="59">
                  <c:v>1.051450742240216</c:v>
                </c:pt>
                <c:pt idx="60">
                  <c:v>1.0436909581646423</c:v>
                </c:pt>
                <c:pt idx="61">
                  <c:v>1.0425101214574899</c:v>
                </c:pt>
                <c:pt idx="62">
                  <c:v>1.0423414304993253</c:v>
                </c:pt>
                <c:pt idx="63">
                  <c:v>1.0413292847503375</c:v>
                </c:pt>
                <c:pt idx="64">
                  <c:v>1.0425101214574899</c:v>
                </c:pt>
                <c:pt idx="65">
                  <c:v>1.0522941970310391</c:v>
                </c:pt>
                <c:pt idx="66">
                  <c:v>1.0465587044534412</c:v>
                </c:pt>
                <c:pt idx="67">
                  <c:v>1.0565114709851553</c:v>
                </c:pt>
                <c:pt idx="68">
                  <c:v>1.0414979757085021</c:v>
                </c:pt>
                <c:pt idx="69">
                  <c:v>1.0290148448043186</c:v>
                </c:pt>
                <c:pt idx="70">
                  <c:v>1.0313765182186234</c:v>
                </c:pt>
                <c:pt idx="71">
                  <c:v>1.0404858299595141</c:v>
                </c:pt>
                <c:pt idx="72">
                  <c:v>1.0313765182186234</c:v>
                </c:pt>
                <c:pt idx="73">
                  <c:v>1.0318825910931173</c:v>
                </c:pt>
                <c:pt idx="74">
                  <c:v>1.0300269905533064</c:v>
                </c:pt>
              </c:numCache>
            </c:numRef>
          </c:val>
          <c:smooth val="0"/>
          <c:extLst xmlns:c15="http://schemas.microsoft.com/office/drawing/2012/chart">
            <c:ext xmlns:c16="http://schemas.microsoft.com/office/drawing/2014/chart" uri="{C3380CC4-5D6E-409C-BE32-E72D297353CC}">
              <c16:uniqueId val="{00000010-0775-47CD-A393-4BA4F96B4945}"/>
            </c:ext>
          </c:extLst>
        </c:ser>
        <c:ser>
          <c:idx val="0"/>
          <c:order val="10"/>
          <c:tx>
            <c:strRef>
              <c:f>worksheet!$A$46</c:f>
              <c:strCache>
                <c:ptCount val="1"/>
                <c:pt idx="0">
                  <c:v>WA Total Nonfarm</c:v>
                </c:pt>
              </c:strCache>
              <c:extLst xmlns:c15="http://schemas.microsoft.com/office/drawing/2012/chart"/>
            </c:strRef>
          </c:tx>
          <c:spPr>
            <a:ln w="28575" cap="rnd">
              <a:solidFill>
                <a:schemeClr val="tx1"/>
              </a:solidFill>
              <a:round/>
            </a:ln>
            <a:effectLst/>
          </c:spPr>
          <c:marker>
            <c:symbol val="none"/>
          </c:marker>
          <c:cat>
            <c:strRef>
              <c:f>worksheet!$B$45:$BX$45</c:f>
              <c:strCache>
                <c:ptCount val="75"/>
                <c:pt idx="0">
                  <c:v>2020:01</c:v>
                </c:pt>
                <c:pt idx="1">
                  <c:v>2020:02</c:v>
                </c:pt>
                <c:pt idx="2">
                  <c:v>2020:03</c:v>
                </c:pt>
                <c:pt idx="3">
                  <c:v>2020:04</c:v>
                </c:pt>
                <c:pt idx="4">
                  <c:v>2020:05</c:v>
                </c:pt>
                <c:pt idx="5">
                  <c:v>2020:06</c:v>
                </c:pt>
                <c:pt idx="6">
                  <c:v>2020:07</c:v>
                </c:pt>
                <c:pt idx="7">
                  <c:v>2020:08</c:v>
                </c:pt>
                <c:pt idx="8">
                  <c:v>2020:09</c:v>
                </c:pt>
                <c:pt idx="9">
                  <c:v>2020:10</c:v>
                </c:pt>
                <c:pt idx="10">
                  <c:v>2020:11</c:v>
                </c:pt>
                <c:pt idx="11">
                  <c:v>2020:12</c:v>
                </c:pt>
                <c:pt idx="12">
                  <c:v>2021:01</c:v>
                </c:pt>
                <c:pt idx="13">
                  <c:v>2021:02</c:v>
                </c:pt>
                <c:pt idx="14">
                  <c:v>2021:03</c:v>
                </c:pt>
                <c:pt idx="15">
                  <c:v>2021:04</c:v>
                </c:pt>
                <c:pt idx="16">
                  <c:v>2021:05</c:v>
                </c:pt>
                <c:pt idx="17">
                  <c:v>2021:06</c:v>
                </c:pt>
                <c:pt idx="18">
                  <c:v>2021:07</c:v>
                </c:pt>
                <c:pt idx="19">
                  <c:v>2021:08</c:v>
                </c:pt>
                <c:pt idx="20">
                  <c:v>2021:09</c:v>
                </c:pt>
                <c:pt idx="21">
                  <c:v>2021:10</c:v>
                </c:pt>
                <c:pt idx="22">
                  <c:v>2021:11</c:v>
                </c:pt>
                <c:pt idx="23">
                  <c:v>2021:12</c:v>
                </c:pt>
                <c:pt idx="24">
                  <c:v>2022:01</c:v>
                </c:pt>
                <c:pt idx="25">
                  <c:v>2022:02</c:v>
                </c:pt>
                <c:pt idx="26">
                  <c:v>2022:03</c:v>
                </c:pt>
                <c:pt idx="27">
                  <c:v>2022:04</c:v>
                </c:pt>
                <c:pt idx="28">
                  <c:v>2022:05</c:v>
                </c:pt>
                <c:pt idx="29">
                  <c:v>2022:06</c:v>
                </c:pt>
                <c:pt idx="30">
                  <c:v>2022:07</c:v>
                </c:pt>
                <c:pt idx="31">
                  <c:v>2022:08</c:v>
                </c:pt>
                <c:pt idx="32">
                  <c:v>2022:09</c:v>
                </c:pt>
                <c:pt idx="33">
                  <c:v>2022:10</c:v>
                </c:pt>
                <c:pt idx="34">
                  <c:v>2022:11</c:v>
                </c:pt>
                <c:pt idx="35">
                  <c:v>2022:12</c:v>
                </c:pt>
                <c:pt idx="36">
                  <c:v>2023:01</c:v>
                </c:pt>
                <c:pt idx="37">
                  <c:v>2023:02</c:v>
                </c:pt>
                <c:pt idx="38">
                  <c:v>2023:03</c:v>
                </c:pt>
                <c:pt idx="39">
                  <c:v>2023:04</c:v>
                </c:pt>
                <c:pt idx="40">
                  <c:v>2023:05</c:v>
                </c:pt>
                <c:pt idx="41">
                  <c:v>2023:06</c:v>
                </c:pt>
                <c:pt idx="42">
                  <c:v>2023:07</c:v>
                </c:pt>
                <c:pt idx="43">
                  <c:v>2023:08</c:v>
                </c:pt>
                <c:pt idx="44">
                  <c:v>2023:09</c:v>
                </c:pt>
                <c:pt idx="45">
                  <c:v>2023:10</c:v>
                </c:pt>
                <c:pt idx="46">
                  <c:v>2023:11</c:v>
                </c:pt>
                <c:pt idx="47">
                  <c:v>2023:12</c:v>
                </c:pt>
                <c:pt idx="48">
                  <c:v>2024:01</c:v>
                </c:pt>
                <c:pt idx="49">
                  <c:v>2024:02</c:v>
                </c:pt>
                <c:pt idx="50">
                  <c:v>2024:03</c:v>
                </c:pt>
                <c:pt idx="51">
                  <c:v>2024:04</c:v>
                </c:pt>
                <c:pt idx="52">
                  <c:v>2024:05</c:v>
                </c:pt>
                <c:pt idx="53">
                  <c:v>2024:06</c:v>
                </c:pt>
                <c:pt idx="54">
                  <c:v>2024:07</c:v>
                </c:pt>
                <c:pt idx="55">
                  <c:v>2024:08</c:v>
                </c:pt>
                <c:pt idx="56">
                  <c:v>2024:09</c:v>
                </c:pt>
                <c:pt idx="57">
                  <c:v>2024:10</c:v>
                </c:pt>
                <c:pt idx="58">
                  <c:v>2024:11</c:v>
                </c:pt>
                <c:pt idx="59">
                  <c:v>2024:12</c:v>
                </c:pt>
                <c:pt idx="60">
                  <c:v>2025:01</c:v>
                </c:pt>
                <c:pt idx="61">
                  <c:v>2025:02</c:v>
                </c:pt>
                <c:pt idx="62">
                  <c:v>2025:03</c:v>
                </c:pt>
                <c:pt idx="63">
                  <c:v>2025:04</c:v>
                </c:pt>
                <c:pt idx="64">
                  <c:v>2025:05</c:v>
                </c:pt>
                <c:pt idx="65">
                  <c:v>2025:06</c:v>
                </c:pt>
                <c:pt idx="66">
                  <c:v>2025:07</c:v>
                </c:pt>
                <c:pt idx="67">
                  <c:v>2025:08</c:v>
                </c:pt>
                <c:pt idx="68">
                  <c:v>2025:09</c:v>
                </c:pt>
                <c:pt idx="69">
                  <c:v>2025:10</c:v>
                </c:pt>
                <c:pt idx="70">
                  <c:v>2025:11</c:v>
                </c:pt>
                <c:pt idx="71">
                  <c:v>2025:12</c:v>
                </c:pt>
                <c:pt idx="72">
                  <c:v>2026:01</c:v>
                </c:pt>
                <c:pt idx="73">
                  <c:v>2026:02</c:v>
                </c:pt>
                <c:pt idx="74">
                  <c:v>2026:03</c:v>
                </c:pt>
              </c:strCache>
              <c:extLst xmlns:c15="http://schemas.microsoft.com/office/drawing/2012/chart"/>
            </c:strRef>
          </c:cat>
          <c:val>
            <c:numRef>
              <c:f>worksheet!$B$46:$BM$46</c:f>
              <c:numCache>
                <c:formatCode>0.0%</c:formatCode>
                <c:ptCount val="64"/>
                <c:pt idx="0">
                  <c:v>0.99917437722419933</c:v>
                </c:pt>
                <c:pt idx="1">
                  <c:v>1</c:v>
                </c:pt>
                <c:pt idx="2">
                  <c:v>0.99325266903914589</c:v>
                </c:pt>
                <c:pt idx="3">
                  <c:v>0.8813950177935943</c:v>
                </c:pt>
                <c:pt idx="4">
                  <c:v>0.87738078291814947</c:v>
                </c:pt>
                <c:pt idx="5">
                  <c:v>0.90101067615658359</c:v>
                </c:pt>
                <c:pt idx="6">
                  <c:v>0.91544483985765124</c:v>
                </c:pt>
                <c:pt idx="7">
                  <c:v>0.92535231316725974</c:v>
                </c:pt>
                <c:pt idx="8">
                  <c:v>0.92874021352313163</c:v>
                </c:pt>
                <c:pt idx="9">
                  <c:v>0.9304483985765124</c:v>
                </c:pt>
                <c:pt idx="10">
                  <c:v>0.93232740213523135</c:v>
                </c:pt>
                <c:pt idx="11">
                  <c:v>0.92885409252669038</c:v>
                </c:pt>
                <c:pt idx="12">
                  <c:v>0.92893950177935947</c:v>
                </c:pt>
                <c:pt idx="13">
                  <c:v>0.93466192170818507</c:v>
                </c:pt>
                <c:pt idx="14">
                  <c:v>0.94109608540925271</c:v>
                </c:pt>
                <c:pt idx="15">
                  <c:v>0.9477864768683274</c:v>
                </c:pt>
                <c:pt idx="16">
                  <c:v>0.94963701067615658</c:v>
                </c:pt>
                <c:pt idx="17">
                  <c:v>0.95427758007117436</c:v>
                </c:pt>
                <c:pt idx="18">
                  <c:v>0.9641565836298932</c:v>
                </c:pt>
                <c:pt idx="19">
                  <c:v>0.96933807829181495</c:v>
                </c:pt>
                <c:pt idx="20">
                  <c:v>0.97192882562277583</c:v>
                </c:pt>
                <c:pt idx="21">
                  <c:v>0.98106761565836298</c:v>
                </c:pt>
                <c:pt idx="22">
                  <c:v>0.98345907473309613</c:v>
                </c:pt>
                <c:pt idx="23">
                  <c:v>0.98730249110320289</c:v>
                </c:pt>
                <c:pt idx="24">
                  <c:v>0.98380071174377226</c:v>
                </c:pt>
                <c:pt idx="25">
                  <c:v>0.99348042704626338</c:v>
                </c:pt>
                <c:pt idx="26">
                  <c:v>0.99587188612099642</c:v>
                </c:pt>
                <c:pt idx="27">
                  <c:v>0.99760854092526685</c:v>
                </c:pt>
                <c:pt idx="28">
                  <c:v>0.99740925266903913</c:v>
                </c:pt>
                <c:pt idx="29">
                  <c:v>0.99923131672597865</c:v>
                </c:pt>
                <c:pt idx="30">
                  <c:v>1.0092811387900356</c:v>
                </c:pt>
                <c:pt idx="31">
                  <c:v>1.014491103202847</c:v>
                </c:pt>
                <c:pt idx="32">
                  <c:v>1.0121565836298931</c:v>
                </c:pt>
                <c:pt idx="33">
                  <c:v>1.0133523131672597</c:v>
                </c:pt>
                <c:pt idx="34">
                  <c:v>1.0127829181494661</c:v>
                </c:pt>
                <c:pt idx="35">
                  <c:v>1.0145480427046263</c:v>
                </c:pt>
                <c:pt idx="36">
                  <c:v>1.018135231316726</c:v>
                </c:pt>
                <c:pt idx="37">
                  <c:v>1.0200142348754448</c:v>
                </c:pt>
                <c:pt idx="38">
                  <c:v>1.019814946619217</c:v>
                </c:pt>
                <c:pt idx="39">
                  <c:v>1.0203843416370106</c:v>
                </c:pt>
                <c:pt idx="40">
                  <c:v>1.0213807829181494</c:v>
                </c:pt>
                <c:pt idx="41">
                  <c:v>1.0259928825622775</c:v>
                </c:pt>
                <c:pt idx="42">
                  <c:v>1.022405693950178</c:v>
                </c:pt>
                <c:pt idx="43">
                  <c:v>1.0244839857651244</c:v>
                </c:pt>
                <c:pt idx="44">
                  <c:v>1.0236298932384342</c:v>
                </c:pt>
                <c:pt idx="45">
                  <c:v>1.021864768683274</c:v>
                </c:pt>
                <c:pt idx="46">
                  <c:v>1.0226334519572953</c:v>
                </c:pt>
                <c:pt idx="47">
                  <c:v>1.0265622775800711</c:v>
                </c:pt>
                <c:pt idx="48">
                  <c:v>1.0224626334519573</c:v>
                </c:pt>
                <c:pt idx="49">
                  <c:v>1.026135231316726</c:v>
                </c:pt>
                <c:pt idx="50">
                  <c:v>1.0281850533807828</c:v>
                </c:pt>
                <c:pt idx="51">
                  <c:v>1.0271032028469751</c:v>
                </c:pt>
                <c:pt idx="52">
                  <c:v>1.0293807829181494</c:v>
                </c:pt>
                <c:pt idx="53">
                  <c:v>1.030576512455516</c:v>
                </c:pt>
                <c:pt idx="54">
                  <c:v>1.0313736654804271</c:v>
                </c:pt>
                <c:pt idx="55">
                  <c:v>1.0335658362989324</c:v>
                </c:pt>
                <c:pt idx="56">
                  <c:v>1.0353309608540926</c:v>
                </c:pt>
                <c:pt idx="57">
                  <c:v>1.0232313167259786</c:v>
                </c:pt>
                <c:pt idx="58">
                  <c:v>1.031544483985765</c:v>
                </c:pt>
                <c:pt idx="59">
                  <c:v>1.0366120996441281</c:v>
                </c:pt>
                <c:pt idx="60">
                  <c:v>1.0349323843416369</c:v>
                </c:pt>
                <c:pt idx="61">
                  <c:v>1.0333380782918149</c:v>
                </c:pt>
                <c:pt idx="62">
                  <c:v>1.032626334519573</c:v>
                </c:pt>
                <c:pt idx="63">
                  <c:v>1.0347900355871886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4-0775-47CD-A393-4BA4F96B4945}"/>
            </c:ext>
          </c:extLst>
        </c:ser>
        <c:dLbls>
          <c:showLegendKey val="0"/>
          <c:showVal val="0"/>
          <c:showCatName val="0"/>
          <c:showSerName val="0"/>
          <c:showPercent val="0"/>
          <c:showBubbleSize val="0"/>
        </c:dLbls>
        <c:smooth val="0"/>
        <c:axId val="780382352"/>
        <c:axId val="780379832"/>
        <c:extLst/>
      </c:lineChart>
      <c:catAx>
        <c:axId val="780382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0379832"/>
        <c:crosses val="autoZero"/>
        <c:auto val="1"/>
        <c:lblAlgn val="ctr"/>
        <c:lblOffset val="100"/>
        <c:noMultiLvlLbl val="1"/>
      </c:catAx>
      <c:valAx>
        <c:axId val="780379832"/>
        <c:scaling>
          <c:orientation val="minMax"/>
          <c:max val="1.3"/>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0382352"/>
        <c:crosses val="autoZero"/>
        <c:crossBetween val="between"/>
      </c:valAx>
      <c:spPr>
        <a:noFill/>
        <a:ln>
          <a:noFill/>
        </a:ln>
        <a:effectLst/>
      </c:spPr>
    </c:plotArea>
    <c:legend>
      <c:legendPos val="b"/>
      <c:layout>
        <c:manualLayout>
          <c:xMode val="edge"/>
          <c:yMode val="edge"/>
          <c:x val="0.32917445420080338"/>
          <c:y val="0.43338701306451066"/>
          <c:w val="0.66058125881038787"/>
          <c:h val="0.32865291094111221"/>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1-AA1E-4894-A6B8-85DEBC85F2F7}"/>
              </c:ext>
            </c:extLst>
          </c:dPt>
          <c:cat>
            <c:strRef>
              <c:f>worksheet!$BZ$3:$BZ$19</c:f>
              <c:strCache>
                <c:ptCount val="17"/>
                <c:pt idx="0">
                  <c:v>Transportation and Warehousing</c:v>
                </c:pt>
                <c:pt idx="1">
                  <c:v>Professional and Business Services</c:v>
                </c:pt>
                <c:pt idx="2">
                  <c:v>Education and Health Services</c:v>
                </c:pt>
                <c:pt idx="3">
                  <c:v>Information</c:v>
                </c:pt>
                <c:pt idx="4">
                  <c:v>Service Providing</c:v>
                </c:pt>
                <c:pt idx="5">
                  <c:v>Total Private</c:v>
                </c:pt>
                <c:pt idx="6">
                  <c:v>Total Nonfarm</c:v>
                </c:pt>
                <c:pt idx="7">
                  <c:v>Government</c:v>
                </c:pt>
                <c:pt idx="8">
                  <c:v>Construction</c:v>
                </c:pt>
                <c:pt idx="9">
                  <c:v>Leisure and Hospitality</c:v>
                </c:pt>
                <c:pt idx="10">
                  <c:v>Wholesale Trade</c:v>
                </c:pt>
                <c:pt idx="11">
                  <c:v>Financial Activities</c:v>
                </c:pt>
                <c:pt idx="12">
                  <c:v>Retail Trade</c:v>
                </c:pt>
                <c:pt idx="13">
                  <c:v>Goods Producing</c:v>
                </c:pt>
                <c:pt idx="14">
                  <c:v>Mining and Logging</c:v>
                </c:pt>
                <c:pt idx="15">
                  <c:v>Manufacturing</c:v>
                </c:pt>
                <c:pt idx="16">
                  <c:v>Other Services</c:v>
                </c:pt>
              </c:strCache>
            </c:strRef>
          </c:cat>
          <c:val>
            <c:numRef>
              <c:f>worksheet!$CD$3:$CD$19</c:f>
              <c:numCache>
                <c:formatCode>0.0%</c:formatCode>
                <c:ptCount val="17"/>
                <c:pt idx="0">
                  <c:v>0.27307990690457717</c:v>
                </c:pt>
                <c:pt idx="1">
                  <c:v>0.12202136400986031</c:v>
                </c:pt>
                <c:pt idx="2">
                  <c:v>0.11715070643642073</c:v>
                </c:pt>
                <c:pt idx="3">
                  <c:v>0.10671140939597315</c:v>
                </c:pt>
                <c:pt idx="4">
                  <c:v>5.19941113490364E-2</c:v>
                </c:pt>
                <c:pt idx="5">
                  <c:v>3.9333356194917866E-2</c:v>
                </c:pt>
                <c:pt idx="6">
                  <c:v>3.7554137223615225E-2</c:v>
                </c:pt>
                <c:pt idx="7">
                  <c:v>2.8812131423757371E-2</c:v>
                </c:pt>
                <c:pt idx="8">
                  <c:v>-1.1716989634970707E-2</c:v>
                </c:pt>
                <c:pt idx="9">
                  <c:v>-1.2261191901910464E-2</c:v>
                </c:pt>
                <c:pt idx="10">
                  <c:v>-1.6949152542372881E-2</c:v>
                </c:pt>
                <c:pt idx="11">
                  <c:v>-2.5782688766114181E-2</c:v>
                </c:pt>
                <c:pt idx="12">
                  <c:v>-3.4472598703594579E-2</c:v>
                </c:pt>
                <c:pt idx="13">
                  <c:v>-4.5314900153609831E-2</c:v>
                </c:pt>
                <c:pt idx="14">
                  <c:v>-7.0175438596491224E-2</c:v>
                </c:pt>
                <c:pt idx="15">
                  <c:v>-7.0259208731241474E-2</c:v>
                </c:pt>
                <c:pt idx="16">
                  <c:v>-7.1050642479213902E-2</c:v>
                </c:pt>
              </c:numCache>
            </c:numRef>
          </c:val>
          <c:extLst>
            <c:ext xmlns:c16="http://schemas.microsoft.com/office/drawing/2014/chart" uri="{C3380CC4-5D6E-409C-BE32-E72D297353CC}">
              <c16:uniqueId val="{00000002-AA1E-4894-A6B8-85DEBC85F2F7}"/>
            </c:ext>
          </c:extLst>
        </c:ser>
        <c:dLbls>
          <c:showLegendKey val="0"/>
          <c:showVal val="0"/>
          <c:showCatName val="0"/>
          <c:showSerName val="0"/>
          <c:showPercent val="0"/>
          <c:showBubbleSize val="0"/>
        </c:dLbls>
        <c:gapWidth val="219"/>
        <c:axId val="798568496"/>
        <c:axId val="798566336"/>
      </c:barChart>
      <c:catAx>
        <c:axId val="79856849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8566336"/>
        <c:crosses val="autoZero"/>
        <c:auto val="1"/>
        <c:lblAlgn val="ctr"/>
        <c:lblOffset val="100"/>
        <c:tickLblSkip val="1"/>
        <c:noMultiLvlLbl val="0"/>
      </c:catAx>
      <c:valAx>
        <c:axId val="79856633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85684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226448616999805E-2"/>
          <c:y val="7.407407407407407E-2"/>
          <c:w val="0.87853793660407831"/>
          <c:h val="0.84204505686789155"/>
        </c:manualLayout>
      </c:layout>
      <c:lineChart>
        <c:grouping val="standard"/>
        <c:varyColors val="0"/>
        <c:ser>
          <c:idx val="0"/>
          <c:order val="0"/>
          <c:tx>
            <c:strRef>
              <c:f>Comparison!$A$20</c:f>
              <c:strCache>
                <c:ptCount val="1"/>
                <c:pt idx="0">
                  <c:v>Washington state</c:v>
                </c:pt>
              </c:strCache>
            </c:strRef>
          </c:tx>
          <c:spPr>
            <a:ln w="28575" cap="rnd">
              <a:solidFill>
                <a:schemeClr val="accent1"/>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Comparison!$MY$20:$PV$20</c:f>
              <c:numCache>
                <c:formatCode>0.0%</c:formatCode>
                <c:ptCount val="76"/>
                <c:pt idx="0">
                  <c:v>1</c:v>
                </c:pt>
                <c:pt idx="1">
                  <c:v>1.000883417400473</c:v>
                </c:pt>
                <c:pt idx="2">
                  <c:v>0.9942150408936764</c:v>
                </c:pt>
                <c:pt idx="3">
                  <c:v>0.88227750705309049</c:v>
                </c:pt>
                <c:pt idx="4">
                  <c:v>0.87825938274771309</c:v>
                </c:pt>
                <c:pt idx="5">
                  <c:v>0.90165569519249955</c:v>
                </c:pt>
                <c:pt idx="6">
                  <c:v>0.91650280698754671</c:v>
                </c:pt>
                <c:pt idx="7">
                  <c:v>0.92627739306374857</c:v>
                </c:pt>
                <c:pt idx="8">
                  <c:v>0.92969707332364426</c:v>
                </c:pt>
                <c:pt idx="9">
                  <c:v>0.93126442677609644</c:v>
                </c:pt>
                <c:pt idx="10">
                  <c:v>0.93323074292553643</c:v>
                </c:pt>
                <c:pt idx="11">
                  <c:v>0.92989655467213816</c:v>
                </c:pt>
                <c:pt idx="12">
                  <c:v>0.92975406799464255</c:v>
                </c:pt>
                <c:pt idx="13">
                  <c:v>0.93551052976546689</c:v>
                </c:pt>
                <c:pt idx="14">
                  <c:v>0.94200792225926877</c:v>
                </c:pt>
                <c:pt idx="15">
                  <c:v>0.94870479610156455</c:v>
                </c:pt>
                <c:pt idx="16">
                  <c:v>0.95050012823800978</c:v>
                </c:pt>
                <c:pt idx="17">
                  <c:v>0.95491721524037498</c:v>
                </c:pt>
                <c:pt idx="18">
                  <c:v>0.96514775868456304</c:v>
                </c:pt>
                <c:pt idx="19">
                  <c:v>0.97027727907440653</c:v>
                </c:pt>
                <c:pt idx="20">
                  <c:v>0.97281354193382918</c:v>
                </c:pt>
                <c:pt idx="21">
                  <c:v>0.98198968396454933</c:v>
                </c:pt>
                <c:pt idx="22">
                  <c:v>0.98444045481747455</c:v>
                </c:pt>
                <c:pt idx="23">
                  <c:v>0.98843008178735292</c:v>
                </c:pt>
                <c:pt idx="24">
                  <c:v>0.98478242284346418</c:v>
                </c:pt>
                <c:pt idx="25">
                  <c:v>0.99450001424866774</c:v>
                </c:pt>
                <c:pt idx="26">
                  <c:v>0.99683679575959649</c:v>
                </c:pt>
                <c:pt idx="27">
                  <c:v>0.99860363056054258</c:v>
                </c:pt>
                <c:pt idx="28">
                  <c:v>0.99840414921204867</c:v>
                </c:pt>
                <c:pt idx="29">
                  <c:v>0.99977202131600695</c:v>
                </c:pt>
                <c:pt idx="30">
                  <c:v>1.0104300247926818</c:v>
                </c:pt>
                <c:pt idx="31">
                  <c:v>1.0153885611695306</c:v>
                </c:pt>
                <c:pt idx="32">
                  <c:v>1.0131087743296001</c:v>
                </c:pt>
                <c:pt idx="33">
                  <c:v>1.0142486677495655</c:v>
                </c:pt>
                <c:pt idx="34">
                  <c:v>1.0138497050525777</c:v>
                </c:pt>
                <c:pt idx="35">
                  <c:v>1.0158445185375167</c:v>
                </c:pt>
                <c:pt idx="36">
                  <c:v>1.0191502094554159</c:v>
                </c:pt>
                <c:pt idx="37">
                  <c:v>1.0209455415918611</c:v>
                </c:pt>
                <c:pt idx="38">
                  <c:v>1.0208315522498645</c:v>
                </c:pt>
                <c:pt idx="39">
                  <c:v>1.0214299962953464</c:v>
                </c:pt>
                <c:pt idx="40">
                  <c:v>1.0223134136958194</c:v>
                </c:pt>
                <c:pt idx="41">
                  <c:v>1.0265310193496908</c:v>
                </c:pt>
                <c:pt idx="42">
                  <c:v>1.0234818044512839</c:v>
                </c:pt>
                <c:pt idx="43">
                  <c:v>1.0254196232652246</c:v>
                </c:pt>
                <c:pt idx="44">
                  <c:v>1.0244792111937533</c:v>
                </c:pt>
                <c:pt idx="45">
                  <c:v>1.0227978683993046</c:v>
                </c:pt>
                <c:pt idx="46">
                  <c:v>1.0238237724772734</c:v>
                </c:pt>
                <c:pt idx="47">
                  <c:v>1.02787039411815</c:v>
                </c:pt>
                <c:pt idx="48">
                  <c:v>1.023538799122282</c:v>
                </c:pt>
                <c:pt idx="49">
                  <c:v>1.0272149554016698</c:v>
                </c:pt>
                <c:pt idx="50">
                  <c:v>1.0292667635576074</c:v>
                </c:pt>
                <c:pt idx="51">
                  <c:v>1.028126870137642</c:v>
                </c:pt>
                <c:pt idx="52">
                  <c:v>1.0302071756290787</c:v>
                </c:pt>
                <c:pt idx="53">
                  <c:v>1.03114758770055</c:v>
                </c:pt>
                <c:pt idx="54">
                  <c:v>1.0324299677980109</c:v>
                </c:pt>
                <c:pt idx="55">
                  <c:v>1.0345672679604456</c:v>
                </c:pt>
                <c:pt idx="56">
                  <c:v>1.0362201134193954</c:v>
                </c:pt>
                <c:pt idx="57">
                  <c:v>1.0241087458322646</c:v>
                </c:pt>
                <c:pt idx="58">
                  <c:v>1.0325439571400075</c:v>
                </c:pt>
                <c:pt idx="59">
                  <c:v>1.0379584508848423</c:v>
                </c:pt>
                <c:pt idx="60">
                  <c:v>1.0357356587159101</c:v>
                </c:pt>
                <c:pt idx="61">
                  <c:v>1.0344247812829501</c:v>
                </c:pt>
                <c:pt idx="62">
                  <c:v>1.0336553532244734</c:v>
                </c:pt>
                <c:pt idx="63">
                  <c:v>1.0358781453934056</c:v>
                </c:pt>
                <c:pt idx="64">
                  <c:v>1.0388703656208145</c:v>
                </c:pt>
                <c:pt idx="65">
                  <c:v>1.0387563762788179</c:v>
                </c:pt>
                <c:pt idx="66">
                  <c:v>1.0366475734518823</c:v>
                </c:pt>
                <c:pt idx="67">
                  <c:v>1.0369895414778718</c:v>
                </c:pt>
                <c:pt idx="68">
                  <c:v>1.0346527599669431</c:v>
                </c:pt>
                <c:pt idx="69">
                  <c:v>1.0333988772049814</c:v>
                </c:pt>
                <c:pt idx="70">
                  <c:v>1.0321734917785188</c:v>
                </c:pt>
                <c:pt idx="71">
                  <c:v>1.0350517226639309</c:v>
                </c:pt>
                <c:pt idx="72">
                  <c:v>1.0358496480579067</c:v>
                </c:pt>
                <c:pt idx="73">
                  <c:v>1.0360491294064005</c:v>
                </c:pt>
                <c:pt idx="74">
                  <c:v>1.0349377333219345</c:v>
                </c:pt>
                <c:pt idx="75">
                  <c:v>1.0335698612179762</c:v>
                </c:pt>
              </c:numCache>
            </c:numRef>
          </c:val>
          <c:smooth val="0"/>
          <c:extLst>
            <c:ext xmlns:c16="http://schemas.microsoft.com/office/drawing/2014/chart" uri="{C3380CC4-5D6E-409C-BE32-E72D297353CC}">
              <c16:uniqueId val="{00000000-833F-4E2F-BF49-181419110BCE}"/>
            </c:ext>
          </c:extLst>
        </c:ser>
        <c:ser>
          <c:idx val="1"/>
          <c:order val="1"/>
          <c:tx>
            <c:strRef>
              <c:f>Comparison!$A$21</c:f>
              <c:strCache>
                <c:ptCount val="1"/>
                <c:pt idx="0">
                  <c:v>Everett MD</c:v>
                </c:pt>
              </c:strCache>
            </c:strRef>
          </c:tx>
          <c:spPr>
            <a:ln w="28575" cap="rnd">
              <a:solidFill>
                <a:schemeClr val="accent2"/>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Comparison!$MY$21:$PV$21</c:f>
              <c:numCache>
                <c:formatCode>0.0%</c:formatCode>
                <c:ptCount val="76"/>
                <c:pt idx="0">
                  <c:v>1</c:v>
                </c:pt>
                <c:pt idx="1">
                  <c:v>1.009406422315926</c:v>
                </c:pt>
                <c:pt idx="2">
                  <c:v>1.0025948751216347</c:v>
                </c:pt>
                <c:pt idx="3">
                  <c:v>0.88225754135582224</c:v>
                </c:pt>
                <c:pt idx="4">
                  <c:v>0.87252675964969184</c:v>
                </c:pt>
                <c:pt idx="5">
                  <c:v>0.90496269867012646</c:v>
                </c:pt>
                <c:pt idx="6">
                  <c:v>0.9117742458644178</c:v>
                </c:pt>
                <c:pt idx="7">
                  <c:v>0.91891015244891339</c:v>
                </c:pt>
                <c:pt idx="8">
                  <c:v>0.92442426208238726</c:v>
                </c:pt>
                <c:pt idx="9">
                  <c:v>0.9240999026921829</c:v>
                </c:pt>
                <c:pt idx="10">
                  <c:v>0.92215374635095682</c:v>
                </c:pt>
                <c:pt idx="11">
                  <c:v>0.91404476159584824</c:v>
                </c:pt>
                <c:pt idx="12">
                  <c:v>0.91015244891339608</c:v>
                </c:pt>
                <c:pt idx="13">
                  <c:v>0.91501783976646123</c:v>
                </c:pt>
                <c:pt idx="14">
                  <c:v>0.92118066818034383</c:v>
                </c:pt>
                <c:pt idx="15">
                  <c:v>0.92928965293545251</c:v>
                </c:pt>
                <c:pt idx="16">
                  <c:v>0.93058709049626986</c:v>
                </c:pt>
                <c:pt idx="17">
                  <c:v>0.93058709049626986</c:v>
                </c:pt>
                <c:pt idx="18">
                  <c:v>0.93480376256892639</c:v>
                </c:pt>
                <c:pt idx="19">
                  <c:v>0.93804735647096982</c:v>
                </c:pt>
                <c:pt idx="20">
                  <c:v>0.93966915342199153</c:v>
                </c:pt>
                <c:pt idx="21">
                  <c:v>0.95004865390853066</c:v>
                </c:pt>
                <c:pt idx="22">
                  <c:v>0.9497242945183263</c:v>
                </c:pt>
                <c:pt idx="23">
                  <c:v>0.95167045085955237</c:v>
                </c:pt>
                <c:pt idx="24">
                  <c:v>0.93837171586117418</c:v>
                </c:pt>
                <c:pt idx="25">
                  <c:v>0.94842685695750895</c:v>
                </c:pt>
                <c:pt idx="26">
                  <c:v>0.95167045085955237</c:v>
                </c:pt>
                <c:pt idx="27">
                  <c:v>0.95004865390853066</c:v>
                </c:pt>
                <c:pt idx="28">
                  <c:v>0.95102173207914364</c:v>
                </c:pt>
                <c:pt idx="29">
                  <c:v>0.95264352903016547</c:v>
                </c:pt>
                <c:pt idx="30">
                  <c:v>0.95361660720077845</c:v>
                </c:pt>
                <c:pt idx="31">
                  <c:v>0.95458968537139155</c:v>
                </c:pt>
                <c:pt idx="32">
                  <c:v>0.95556276354200453</c:v>
                </c:pt>
                <c:pt idx="33">
                  <c:v>0.96042815439506979</c:v>
                </c:pt>
                <c:pt idx="34">
                  <c:v>0.95977943561466106</c:v>
                </c:pt>
                <c:pt idx="35">
                  <c:v>0.95913071683425233</c:v>
                </c:pt>
                <c:pt idx="36">
                  <c:v>0.96367174829711322</c:v>
                </c:pt>
                <c:pt idx="37">
                  <c:v>0.96594226402854366</c:v>
                </c:pt>
                <c:pt idx="38">
                  <c:v>0.96983457671099582</c:v>
                </c:pt>
                <c:pt idx="39">
                  <c:v>0.96691534219915665</c:v>
                </c:pt>
                <c:pt idx="40">
                  <c:v>0.96723970158936101</c:v>
                </c:pt>
                <c:pt idx="41">
                  <c:v>0.97405124878365223</c:v>
                </c:pt>
                <c:pt idx="42">
                  <c:v>0.97113201427181317</c:v>
                </c:pt>
                <c:pt idx="43">
                  <c:v>0.97307817061303925</c:v>
                </c:pt>
                <c:pt idx="44">
                  <c:v>0.97405124878365223</c:v>
                </c:pt>
                <c:pt idx="45">
                  <c:v>0.97632176451508268</c:v>
                </c:pt>
                <c:pt idx="46">
                  <c:v>0.97924099902692185</c:v>
                </c:pt>
                <c:pt idx="47">
                  <c:v>0.98118715536814793</c:v>
                </c:pt>
                <c:pt idx="48">
                  <c:v>0.98248459292896528</c:v>
                </c:pt>
                <c:pt idx="49">
                  <c:v>0.98313331170937401</c:v>
                </c:pt>
                <c:pt idx="50">
                  <c:v>0.98799870256243916</c:v>
                </c:pt>
                <c:pt idx="51">
                  <c:v>0.98897178073305225</c:v>
                </c:pt>
                <c:pt idx="52">
                  <c:v>0.98962049951346087</c:v>
                </c:pt>
                <c:pt idx="53">
                  <c:v>0.99189101524489132</c:v>
                </c:pt>
                <c:pt idx="54">
                  <c:v>0.99513460914693486</c:v>
                </c:pt>
                <c:pt idx="55">
                  <c:v>0.99481024975673049</c:v>
                </c:pt>
                <c:pt idx="56">
                  <c:v>1</c:v>
                </c:pt>
                <c:pt idx="57">
                  <c:v>0.94550762244566977</c:v>
                </c:pt>
                <c:pt idx="58">
                  <c:v>0.99481024975673049</c:v>
                </c:pt>
                <c:pt idx="59">
                  <c:v>0.99578332792734348</c:v>
                </c:pt>
                <c:pt idx="60">
                  <c:v>0.99448589036652613</c:v>
                </c:pt>
                <c:pt idx="61">
                  <c:v>0.99351281219591303</c:v>
                </c:pt>
                <c:pt idx="62">
                  <c:v>0.99351281219591303</c:v>
                </c:pt>
                <c:pt idx="63">
                  <c:v>0.99448589036652613</c:v>
                </c:pt>
                <c:pt idx="64">
                  <c:v>0.99643204670775221</c:v>
                </c:pt>
                <c:pt idx="65">
                  <c:v>0.99740512487836519</c:v>
                </c:pt>
                <c:pt idx="66">
                  <c:v>0.99189101524489132</c:v>
                </c:pt>
                <c:pt idx="67">
                  <c:v>0.98994485890366524</c:v>
                </c:pt>
                <c:pt idx="68">
                  <c:v>0.98962049951346087</c:v>
                </c:pt>
                <c:pt idx="69">
                  <c:v>0.97664612390528704</c:v>
                </c:pt>
                <c:pt idx="70">
                  <c:v>0.9753486863444697</c:v>
                </c:pt>
                <c:pt idx="71">
                  <c:v>0.97697048329549141</c:v>
                </c:pt>
                <c:pt idx="72">
                  <c:v>0.97826792085630876</c:v>
                </c:pt>
                <c:pt idx="73">
                  <c:v>0.97761920207590014</c:v>
                </c:pt>
                <c:pt idx="74">
                  <c:v>0.97859228024651312</c:v>
                </c:pt>
                <c:pt idx="75">
                  <c:v>0.98540382744080446</c:v>
                </c:pt>
              </c:numCache>
            </c:numRef>
          </c:val>
          <c:smooth val="0"/>
          <c:extLst>
            <c:ext xmlns:c16="http://schemas.microsoft.com/office/drawing/2014/chart" uri="{C3380CC4-5D6E-409C-BE32-E72D297353CC}">
              <c16:uniqueId val="{00000001-833F-4E2F-BF49-181419110BCE}"/>
            </c:ext>
          </c:extLst>
        </c:ser>
        <c:ser>
          <c:idx val="2"/>
          <c:order val="2"/>
          <c:tx>
            <c:strRef>
              <c:f>Comparison!$A$22</c:f>
              <c:strCache>
                <c:ptCount val="1"/>
                <c:pt idx="0">
                  <c:v>Seattle MD</c:v>
                </c:pt>
              </c:strCache>
            </c:strRef>
          </c:tx>
          <c:spPr>
            <a:ln w="28575" cap="rnd">
              <a:solidFill>
                <a:schemeClr val="accent3"/>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Comparison!$MY$22:$PV$22</c:f>
              <c:numCache>
                <c:formatCode>0.0%</c:formatCode>
                <c:ptCount val="76"/>
                <c:pt idx="0">
                  <c:v>1</c:v>
                </c:pt>
                <c:pt idx="1">
                  <c:v>1.001490514905149</c:v>
                </c:pt>
                <c:pt idx="2">
                  <c:v>0.99220867208672092</c:v>
                </c:pt>
                <c:pt idx="3">
                  <c:v>0.88624661246612468</c:v>
                </c:pt>
                <c:pt idx="4">
                  <c:v>0.87933604336043358</c:v>
                </c:pt>
                <c:pt idx="5">
                  <c:v>0.8936991869918699</c:v>
                </c:pt>
                <c:pt idx="6">
                  <c:v>0.9077913279132791</c:v>
                </c:pt>
                <c:pt idx="7">
                  <c:v>0.91544715447154468</c:v>
                </c:pt>
                <c:pt idx="8">
                  <c:v>0.92120596205962058</c:v>
                </c:pt>
                <c:pt idx="9">
                  <c:v>0.92547425474254741</c:v>
                </c:pt>
                <c:pt idx="10">
                  <c:v>0.92608401084010838</c:v>
                </c:pt>
                <c:pt idx="11">
                  <c:v>0.92235772357723578</c:v>
                </c:pt>
                <c:pt idx="12">
                  <c:v>0.91781842818428183</c:v>
                </c:pt>
                <c:pt idx="13">
                  <c:v>0.92432249322493221</c:v>
                </c:pt>
                <c:pt idx="14">
                  <c:v>0.92811653116531168</c:v>
                </c:pt>
                <c:pt idx="15">
                  <c:v>0.9346883468834688</c:v>
                </c:pt>
                <c:pt idx="16">
                  <c:v>0.93482384823848241</c:v>
                </c:pt>
                <c:pt idx="17">
                  <c:v>0.93882113821138213</c:v>
                </c:pt>
                <c:pt idx="18">
                  <c:v>0.95203252032520325</c:v>
                </c:pt>
                <c:pt idx="19">
                  <c:v>0.95941734417344171</c:v>
                </c:pt>
                <c:pt idx="20">
                  <c:v>0.96531165311653111</c:v>
                </c:pt>
                <c:pt idx="21">
                  <c:v>0.97601626016260168</c:v>
                </c:pt>
                <c:pt idx="22">
                  <c:v>0.97926829268292681</c:v>
                </c:pt>
                <c:pt idx="23">
                  <c:v>0.98055555555555551</c:v>
                </c:pt>
                <c:pt idx="24">
                  <c:v>0.97466124661246611</c:v>
                </c:pt>
                <c:pt idx="25">
                  <c:v>0.98536585365853657</c:v>
                </c:pt>
                <c:pt idx="26">
                  <c:v>0.9884823848238482</c:v>
                </c:pt>
                <c:pt idx="27">
                  <c:v>0.99254742547425479</c:v>
                </c:pt>
                <c:pt idx="28">
                  <c:v>0.99139566395663958</c:v>
                </c:pt>
                <c:pt idx="29">
                  <c:v>0.99146341463414633</c:v>
                </c:pt>
                <c:pt idx="30">
                  <c:v>1.0037262872628727</c:v>
                </c:pt>
                <c:pt idx="31">
                  <c:v>1.0096205962059621</c:v>
                </c:pt>
                <c:pt idx="32">
                  <c:v>1.0053523035230352</c:v>
                </c:pt>
                <c:pt idx="33">
                  <c:v>1.0058943089430894</c:v>
                </c:pt>
                <c:pt idx="34">
                  <c:v>1.0025745257452574</c:v>
                </c:pt>
                <c:pt idx="35">
                  <c:v>1.0022357723577235</c:v>
                </c:pt>
                <c:pt idx="36">
                  <c:v>1.0025745257452574</c:v>
                </c:pt>
                <c:pt idx="37">
                  <c:v>1.0050813008130082</c:v>
                </c:pt>
                <c:pt idx="38">
                  <c:v>1.0017615176151762</c:v>
                </c:pt>
                <c:pt idx="39">
                  <c:v>1.0039295392953929</c:v>
                </c:pt>
                <c:pt idx="40">
                  <c:v>1.0020325203252032</c:v>
                </c:pt>
                <c:pt idx="41">
                  <c:v>1.0050135501355013</c:v>
                </c:pt>
                <c:pt idx="42">
                  <c:v>0.9998644986449865</c:v>
                </c:pt>
                <c:pt idx="43">
                  <c:v>0.9998644986449865</c:v>
                </c:pt>
                <c:pt idx="44">
                  <c:v>0.99708672086720862</c:v>
                </c:pt>
                <c:pt idx="45">
                  <c:v>0.99640921409214089</c:v>
                </c:pt>
                <c:pt idx="46">
                  <c:v>0.99674796747967476</c:v>
                </c:pt>
                <c:pt idx="47">
                  <c:v>0.99857723577235769</c:v>
                </c:pt>
                <c:pt idx="48">
                  <c:v>0.99708672086720862</c:v>
                </c:pt>
                <c:pt idx="49">
                  <c:v>1.0028455284552846</c:v>
                </c:pt>
                <c:pt idx="50">
                  <c:v>1.0031165311653116</c:v>
                </c:pt>
                <c:pt idx="51">
                  <c:v>1.001219512195122</c:v>
                </c:pt>
                <c:pt idx="52">
                  <c:v>1.0021680216802169</c:v>
                </c:pt>
                <c:pt idx="53">
                  <c:v>1.0004065040650407</c:v>
                </c:pt>
                <c:pt idx="54">
                  <c:v>1.0027777777777778</c:v>
                </c:pt>
                <c:pt idx="55">
                  <c:v>1.0025067750677508</c:v>
                </c:pt>
                <c:pt idx="56">
                  <c:v>1.0029132791327913</c:v>
                </c:pt>
                <c:pt idx="57">
                  <c:v>0.990650406504065</c:v>
                </c:pt>
                <c:pt idx="58">
                  <c:v>0.9998644986449865</c:v>
                </c:pt>
                <c:pt idx="59">
                  <c:v>1.0027100271002709</c:v>
                </c:pt>
                <c:pt idx="60">
                  <c:v>0.99878048780487805</c:v>
                </c:pt>
                <c:pt idx="61">
                  <c:v>0.9988482384823848</c:v>
                </c:pt>
                <c:pt idx="62">
                  <c:v>0.99573170731707317</c:v>
                </c:pt>
                <c:pt idx="63">
                  <c:v>0.99891598915989155</c:v>
                </c:pt>
                <c:pt idx="64">
                  <c:v>1.0016937669376693</c:v>
                </c:pt>
                <c:pt idx="65">
                  <c:v>0.99878048780487805</c:v>
                </c:pt>
                <c:pt idx="66">
                  <c:v>0.99864498644986455</c:v>
                </c:pt>
                <c:pt idx="67">
                  <c:v>0.99681571815718162</c:v>
                </c:pt>
                <c:pt idx="68">
                  <c:v>0.99579945799457992</c:v>
                </c:pt>
                <c:pt idx="69">
                  <c:v>0.99776422764227646</c:v>
                </c:pt>
                <c:pt idx="70">
                  <c:v>0.99681571815718162</c:v>
                </c:pt>
                <c:pt idx="71">
                  <c:v>0.99688346883468837</c:v>
                </c:pt>
                <c:pt idx="72">
                  <c:v>0.99397018970189699</c:v>
                </c:pt>
                <c:pt idx="73">
                  <c:v>0.99525745257452569</c:v>
                </c:pt>
                <c:pt idx="74">
                  <c:v>0.99261517615176154</c:v>
                </c:pt>
                <c:pt idx="75">
                  <c:v>0.99579945799457992</c:v>
                </c:pt>
              </c:numCache>
            </c:numRef>
          </c:val>
          <c:smooth val="0"/>
          <c:extLst>
            <c:ext xmlns:c16="http://schemas.microsoft.com/office/drawing/2014/chart" uri="{C3380CC4-5D6E-409C-BE32-E72D297353CC}">
              <c16:uniqueId val="{00000002-833F-4E2F-BF49-181419110BCE}"/>
            </c:ext>
          </c:extLst>
        </c:ser>
        <c:ser>
          <c:idx val="3"/>
          <c:order val="3"/>
          <c:tx>
            <c:strRef>
              <c:f>Comparison!$A$23</c:f>
              <c:strCache>
                <c:ptCount val="1"/>
                <c:pt idx="0">
                  <c:v>Tacoma MD</c:v>
                </c:pt>
              </c:strCache>
            </c:strRef>
          </c:tx>
          <c:spPr>
            <a:ln w="28575" cap="rnd">
              <a:solidFill>
                <a:schemeClr val="accent4"/>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Comparison!$MY$23:$PV$23</c:f>
              <c:numCache>
                <c:formatCode>0.0%</c:formatCode>
                <c:ptCount val="76"/>
                <c:pt idx="0">
                  <c:v>1</c:v>
                </c:pt>
                <c:pt idx="1">
                  <c:v>1.0015092061575612</c:v>
                </c:pt>
                <c:pt idx="2">
                  <c:v>0.99758527014790221</c:v>
                </c:pt>
                <c:pt idx="3">
                  <c:v>0.87654693631150016</c:v>
                </c:pt>
                <c:pt idx="4">
                  <c:v>0.87473588892242682</c:v>
                </c:pt>
                <c:pt idx="5">
                  <c:v>0.90703290069423481</c:v>
                </c:pt>
                <c:pt idx="6">
                  <c:v>0.9275581044370661</c:v>
                </c:pt>
                <c:pt idx="7">
                  <c:v>0.93480229399335946</c:v>
                </c:pt>
                <c:pt idx="8">
                  <c:v>0.93480229399335946</c:v>
                </c:pt>
                <c:pt idx="9">
                  <c:v>0.9456685783277996</c:v>
                </c:pt>
                <c:pt idx="10">
                  <c:v>0.95170540295804407</c:v>
                </c:pt>
                <c:pt idx="11">
                  <c:v>0.94325384847570182</c:v>
                </c:pt>
                <c:pt idx="12">
                  <c:v>0.94325384847570182</c:v>
                </c:pt>
                <c:pt idx="13">
                  <c:v>0.95049803803199517</c:v>
                </c:pt>
                <c:pt idx="14">
                  <c:v>0.95623302143072741</c:v>
                </c:pt>
                <c:pt idx="15">
                  <c:v>0.96166616359794743</c:v>
                </c:pt>
                <c:pt idx="16">
                  <c:v>0.96317536975550855</c:v>
                </c:pt>
                <c:pt idx="17">
                  <c:v>0.96649562330214311</c:v>
                </c:pt>
                <c:pt idx="18">
                  <c:v>0.97343797162692425</c:v>
                </c:pt>
                <c:pt idx="19">
                  <c:v>0.97524901901599759</c:v>
                </c:pt>
                <c:pt idx="20">
                  <c:v>0.97555086024750981</c:v>
                </c:pt>
                <c:pt idx="21">
                  <c:v>0.98702082704497429</c:v>
                </c:pt>
                <c:pt idx="22">
                  <c:v>0.98792635073951107</c:v>
                </c:pt>
                <c:pt idx="23">
                  <c:v>0.98943555689707219</c:v>
                </c:pt>
                <c:pt idx="24">
                  <c:v>0.99154844551765775</c:v>
                </c:pt>
                <c:pt idx="25">
                  <c:v>1.0051313009357079</c:v>
                </c:pt>
                <c:pt idx="26">
                  <c:v>1.0042257772411711</c:v>
                </c:pt>
                <c:pt idx="27">
                  <c:v>1.0087533957138546</c:v>
                </c:pt>
                <c:pt idx="28">
                  <c:v>1.0069423483247812</c:v>
                </c:pt>
                <c:pt idx="29">
                  <c:v>1.0081497132508301</c:v>
                </c:pt>
                <c:pt idx="30">
                  <c:v>1.01086628433444</c:v>
                </c:pt>
                <c:pt idx="31">
                  <c:v>1.0156957440386356</c:v>
                </c:pt>
                <c:pt idx="32">
                  <c:v>1.0141865378810746</c:v>
                </c:pt>
                <c:pt idx="33">
                  <c:v>1.0190159975852702</c:v>
                </c:pt>
                <c:pt idx="34">
                  <c:v>1.0156957440386356</c:v>
                </c:pt>
                <c:pt idx="35">
                  <c:v>1.0184123151222457</c:v>
                </c:pt>
                <c:pt idx="36">
                  <c:v>1.0187141563537578</c:v>
                </c:pt>
                <c:pt idx="37">
                  <c:v>1.0175067914277089</c:v>
                </c:pt>
                <c:pt idx="38">
                  <c:v>1.0205252037428312</c:v>
                </c:pt>
                <c:pt idx="39">
                  <c:v>1.0235436160579534</c:v>
                </c:pt>
                <c:pt idx="40">
                  <c:v>1.021430727437368</c:v>
                </c:pt>
                <c:pt idx="41">
                  <c:v>1.0274675520676124</c:v>
                </c:pt>
                <c:pt idx="42">
                  <c:v>1.0226380923634169</c:v>
                </c:pt>
                <c:pt idx="43">
                  <c:v>1.0250528222155146</c:v>
                </c:pt>
                <c:pt idx="44">
                  <c:v>1.0262601871415635</c:v>
                </c:pt>
                <c:pt idx="45">
                  <c:v>1.0247509809840025</c:v>
                </c:pt>
                <c:pt idx="46">
                  <c:v>1.0262601871415635</c:v>
                </c:pt>
                <c:pt idx="47">
                  <c:v>1.0262601871415635</c:v>
                </c:pt>
                <c:pt idx="48">
                  <c:v>1.0256565046785391</c:v>
                </c:pt>
                <c:pt idx="49">
                  <c:v>1.0286749169936613</c:v>
                </c:pt>
                <c:pt idx="50">
                  <c:v>1.0329006942348324</c:v>
                </c:pt>
                <c:pt idx="51">
                  <c:v>1.0347117416239058</c:v>
                </c:pt>
                <c:pt idx="52">
                  <c:v>1.0365227890129791</c:v>
                </c:pt>
                <c:pt idx="53">
                  <c:v>1.0374283127075159</c:v>
                </c:pt>
                <c:pt idx="54">
                  <c:v>1.0356172653184426</c:v>
                </c:pt>
                <c:pt idx="55">
                  <c:v>1.0371264714760036</c:v>
                </c:pt>
                <c:pt idx="56">
                  <c:v>1.0419559311801991</c:v>
                </c:pt>
                <c:pt idx="57">
                  <c:v>1.0356172653184426</c:v>
                </c:pt>
                <c:pt idx="58">
                  <c:v>1.0383338364020525</c:v>
                </c:pt>
                <c:pt idx="59">
                  <c:v>1.0437669785692725</c:v>
                </c:pt>
                <c:pt idx="60">
                  <c:v>1.0440688198007848</c:v>
                </c:pt>
                <c:pt idx="61">
                  <c:v>1.043163296106248</c:v>
                </c:pt>
                <c:pt idx="62">
                  <c:v>1.0422577724117115</c:v>
                </c:pt>
                <c:pt idx="63">
                  <c:v>1.0434651373377604</c:v>
                </c:pt>
                <c:pt idx="64">
                  <c:v>1.047087232115907</c:v>
                </c:pt>
                <c:pt idx="65">
                  <c:v>1.0458798671898581</c:v>
                </c:pt>
                <c:pt idx="66">
                  <c:v>1.0440688198007848</c:v>
                </c:pt>
                <c:pt idx="67">
                  <c:v>1.0461817084213703</c:v>
                </c:pt>
                <c:pt idx="68">
                  <c:v>1.043163296106248</c:v>
                </c:pt>
                <c:pt idx="69">
                  <c:v>1.0425596136432236</c:v>
                </c:pt>
                <c:pt idx="70">
                  <c:v>1.0407485662541502</c:v>
                </c:pt>
                <c:pt idx="71">
                  <c:v>1.0437669785692725</c:v>
                </c:pt>
                <c:pt idx="72">
                  <c:v>1.0437669785692725</c:v>
                </c:pt>
                <c:pt idx="73">
                  <c:v>1.0422577724117115</c:v>
                </c:pt>
                <c:pt idx="74">
                  <c:v>1.0413522487171747</c:v>
                </c:pt>
                <c:pt idx="75">
                  <c:v>1.0452761847268337</c:v>
                </c:pt>
              </c:numCache>
            </c:numRef>
          </c:val>
          <c:smooth val="0"/>
          <c:extLst>
            <c:ext xmlns:c16="http://schemas.microsoft.com/office/drawing/2014/chart" uri="{C3380CC4-5D6E-409C-BE32-E72D297353CC}">
              <c16:uniqueId val="{00000003-833F-4E2F-BF49-181419110BCE}"/>
            </c:ext>
          </c:extLst>
        </c:ser>
        <c:ser>
          <c:idx val="5"/>
          <c:order val="5"/>
          <c:tx>
            <c:strRef>
              <c:f>Comparison!$A$25</c:f>
              <c:strCache>
                <c:ptCount val="1"/>
                <c:pt idx="0">
                  <c:v>Spokane - Spokane Valley MSA</c:v>
                </c:pt>
              </c:strCache>
            </c:strRef>
          </c:tx>
          <c:spPr>
            <a:ln w="28575" cap="rnd">
              <a:solidFill>
                <a:schemeClr val="accent6"/>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Comparison!$MY$25:$PV$25</c:f>
              <c:numCache>
                <c:formatCode>0.0%</c:formatCode>
                <c:ptCount val="76"/>
                <c:pt idx="0">
                  <c:v>1</c:v>
                </c:pt>
                <c:pt idx="1">
                  <c:v>0.99805295950155759</c:v>
                </c:pt>
                <c:pt idx="2">
                  <c:v>0.9949376947040498</c:v>
                </c:pt>
                <c:pt idx="3">
                  <c:v>0.8820093457943925</c:v>
                </c:pt>
                <c:pt idx="4">
                  <c:v>0.88161993769470404</c:v>
                </c:pt>
                <c:pt idx="5">
                  <c:v>0.91004672897196259</c:v>
                </c:pt>
                <c:pt idx="6">
                  <c:v>0.92523364485981308</c:v>
                </c:pt>
                <c:pt idx="7">
                  <c:v>0.9330218068535826</c:v>
                </c:pt>
                <c:pt idx="8">
                  <c:v>0.93185358255451711</c:v>
                </c:pt>
                <c:pt idx="9">
                  <c:v>0.93341121495327106</c:v>
                </c:pt>
                <c:pt idx="10">
                  <c:v>0.93769470404984423</c:v>
                </c:pt>
                <c:pt idx="11">
                  <c:v>0.92951713395638624</c:v>
                </c:pt>
                <c:pt idx="12">
                  <c:v>0.94392523364485981</c:v>
                </c:pt>
                <c:pt idx="13">
                  <c:v>0.94859813084112155</c:v>
                </c:pt>
                <c:pt idx="14">
                  <c:v>0.95872274143302183</c:v>
                </c:pt>
                <c:pt idx="15">
                  <c:v>0.96690031152647971</c:v>
                </c:pt>
                <c:pt idx="16">
                  <c:v>0.96962616822429903</c:v>
                </c:pt>
                <c:pt idx="17">
                  <c:v>0.97468847352024923</c:v>
                </c:pt>
                <c:pt idx="18">
                  <c:v>0.99143302180685355</c:v>
                </c:pt>
                <c:pt idx="19">
                  <c:v>0.99532710280373837</c:v>
                </c:pt>
                <c:pt idx="20">
                  <c:v>0.99104361370716509</c:v>
                </c:pt>
                <c:pt idx="21">
                  <c:v>1.0011682242990654</c:v>
                </c:pt>
                <c:pt idx="22">
                  <c:v>1.0054517133956387</c:v>
                </c:pt>
                <c:pt idx="23">
                  <c:v>1.0077881619937694</c:v>
                </c:pt>
                <c:pt idx="24">
                  <c:v>1.0046728971962617</c:v>
                </c:pt>
                <c:pt idx="25">
                  <c:v>1.0116822429906542</c:v>
                </c:pt>
                <c:pt idx="26">
                  <c:v>1.0105140186915889</c:v>
                </c:pt>
                <c:pt idx="27">
                  <c:v>1.0112928348909658</c:v>
                </c:pt>
                <c:pt idx="28">
                  <c:v>1.0101246105919004</c:v>
                </c:pt>
                <c:pt idx="29">
                  <c:v>1.0132398753894081</c:v>
                </c:pt>
                <c:pt idx="30">
                  <c:v>1.0218068535825544</c:v>
                </c:pt>
                <c:pt idx="31">
                  <c:v>1.0268691588785046</c:v>
                </c:pt>
                <c:pt idx="32">
                  <c:v>1.0198598130841121</c:v>
                </c:pt>
                <c:pt idx="33">
                  <c:v>1.0190809968847352</c:v>
                </c:pt>
                <c:pt idx="34">
                  <c:v>1.0202492211838006</c:v>
                </c:pt>
                <c:pt idx="35">
                  <c:v>1.0245327102803738</c:v>
                </c:pt>
                <c:pt idx="36">
                  <c:v>1.020638629283489</c:v>
                </c:pt>
                <c:pt idx="37">
                  <c:v>1.0260903426791277</c:v>
                </c:pt>
                <c:pt idx="38">
                  <c:v>1.0253115264797508</c:v>
                </c:pt>
                <c:pt idx="39">
                  <c:v>1.0241433021806854</c:v>
                </c:pt>
                <c:pt idx="40">
                  <c:v>1.0264797507788161</c:v>
                </c:pt>
                <c:pt idx="41">
                  <c:v>1.0288161993769471</c:v>
                </c:pt>
                <c:pt idx="42">
                  <c:v>1.0315420560747663</c:v>
                </c:pt>
                <c:pt idx="43">
                  <c:v>1.0334890965732086</c:v>
                </c:pt>
                <c:pt idx="44">
                  <c:v>1.0323208722741433</c:v>
                </c:pt>
                <c:pt idx="45">
                  <c:v>1.02803738317757</c:v>
                </c:pt>
                <c:pt idx="46">
                  <c:v>1.0311526479750779</c:v>
                </c:pt>
                <c:pt idx="47">
                  <c:v>1.030373831775701</c:v>
                </c:pt>
                <c:pt idx="48">
                  <c:v>1.0276479750778815</c:v>
                </c:pt>
                <c:pt idx="49">
                  <c:v>1.0330996884735202</c:v>
                </c:pt>
                <c:pt idx="50">
                  <c:v>1.0334890965732086</c:v>
                </c:pt>
                <c:pt idx="51">
                  <c:v>1.0350467289719627</c:v>
                </c:pt>
                <c:pt idx="52">
                  <c:v>1.0397196261682242</c:v>
                </c:pt>
                <c:pt idx="53">
                  <c:v>1.0330996884735202</c:v>
                </c:pt>
                <c:pt idx="54">
                  <c:v>1.0354361370716512</c:v>
                </c:pt>
                <c:pt idx="55">
                  <c:v>1.0397196261682242</c:v>
                </c:pt>
                <c:pt idx="56">
                  <c:v>1.0358255451713396</c:v>
                </c:pt>
                <c:pt idx="57">
                  <c:v>1.0327102803738317</c:v>
                </c:pt>
                <c:pt idx="58">
                  <c:v>1.0330996884735202</c:v>
                </c:pt>
                <c:pt idx="59">
                  <c:v>1.0330996884735202</c:v>
                </c:pt>
                <c:pt idx="60">
                  <c:v>1.0346573208722742</c:v>
                </c:pt>
                <c:pt idx="61">
                  <c:v>1.0327102803738317</c:v>
                </c:pt>
                <c:pt idx="62">
                  <c:v>1.0327102803738317</c:v>
                </c:pt>
                <c:pt idx="63">
                  <c:v>1.0358255451713396</c:v>
                </c:pt>
                <c:pt idx="64">
                  <c:v>1.0416666666666667</c:v>
                </c:pt>
                <c:pt idx="65">
                  <c:v>1.0366043613707165</c:v>
                </c:pt>
                <c:pt idx="66">
                  <c:v>1.0416666666666667</c:v>
                </c:pt>
                <c:pt idx="67">
                  <c:v>1.0440031152647975</c:v>
                </c:pt>
                <c:pt idx="68">
                  <c:v>1.0366043613707165</c:v>
                </c:pt>
                <c:pt idx="69">
                  <c:v>1.0342679127725856</c:v>
                </c:pt>
                <c:pt idx="70">
                  <c:v>1.0323208722741433</c:v>
                </c:pt>
                <c:pt idx="71">
                  <c:v>1.0319314641744548</c:v>
                </c:pt>
                <c:pt idx="72">
                  <c:v>1.0358255451713396</c:v>
                </c:pt>
                <c:pt idx="73">
                  <c:v>1.0319314641744548</c:v>
                </c:pt>
                <c:pt idx="74">
                  <c:v>1.0268691588785046</c:v>
                </c:pt>
                <c:pt idx="75">
                  <c:v>1.0241433021806854</c:v>
                </c:pt>
              </c:numCache>
            </c:numRef>
          </c:val>
          <c:smooth val="0"/>
          <c:extLst>
            <c:ext xmlns:c16="http://schemas.microsoft.com/office/drawing/2014/chart" uri="{C3380CC4-5D6E-409C-BE32-E72D297353CC}">
              <c16:uniqueId val="{00000004-833F-4E2F-BF49-181419110BCE}"/>
            </c:ext>
          </c:extLst>
        </c:ser>
        <c:ser>
          <c:idx val="6"/>
          <c:order val="6"/>
          <c:tx>
            <c:strRef>
              <c:f>Comparison!$A$26</c:f>
              <c:strCache>
                <c:ptCount val="1"/>
                <c:pt idx="0">
                  <c:v>Bellingham MSA</c:v>
                </c:pt>
              </c:strCache>
            </c:strRef>
          </c:tx>
          <c:spPr>
            <a:ln w="28575" cap="rnd">
              <a:solidFill>
                <a:schemeClr val="accent1">
                  <a:lumMod val="60000"/>
                </a:schemeClr>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Comparison!$MY$26:$PV$26</c:f>
              <c:numCache>
                <c:formatCode>0.0%</c:formatCode>
                <c:ptCount val="76"/>
                <c:pt idx="0">
                  <c:v>1</c:v>
                </c:pt>
                <c:pt idx="1">
                  <c:v>1.0020639834881322</c:v>
                </c:pt>
                <c:pt idx="2">
                  <c:v>0.99380804953560375</c:v>
                </c:pt>
                <c:pt idx="3">
                  <c:v>0.84210526315789469</c:v>
                </c:pt>
                <c:pt idx="4">
                  <c:v>0.84623323013415896</c:v>
                </c:pt>
                <c:pt idx="5">
                  <c:v>0.8771929824561403</c:v>
                </c:pt>
                <c:pt idx="6">
                  <c:v>0.89473684210526316</c:v>
                </c:pt>
                <c:pt idx="7">
                  <c:v>0.90196078431372551</c:v>
                </c:pt>
                <c:pt idx="8">
                  <c:v>0.90608875128998967</c:v>
                </c:pt>
                <c:pt idx="9">
                  <c:v>0.89680082559339525</c:v>
                </c:pt>
                <c:pt idx="10">
                  <c:v>0.89989680082559342</c:v>
                </c:pt>
                <c:pt idx="11">
                  <c:v>0.89576883384932926</c:v>
                </c:pt>
                <c:pt idx="12">
                  <c:v>0.89473684210526316</c:v>
                </c:pt>
                <c:pt idx="13">
                  <c:v>0.90505675954592368</c:v>
                </c:pt>
                <c:pt idx="14">
                  <c:v>0.91124871001031993</c:v>
                </c:pt>
                <c:pt idx="15">
                  <c:v>0.92053663570691435</c:v>
                </c:pt>
                <c:pt idx="16">
                  <c:v>0.92466460268317852</c:v>
                </c:pt>
                <c:pt idx="17">
                  <c:v>0.92879256965944268</c:v>
                </c:pt>
                <c:pt idx="18">
                  <c:v>0.94427244582043346</c:v>
                </c:pt>
                <c:pt idx="19">
                  <c:v>0.94530443756449944</c:v>
                </c:pt>
                <c:pt idx="20">
                  <c:v>0.9514963880288958</c:v>
                </c:pt>
                <c:pt idx="21">
                  <c:v>0.94840041279669762</c:v>
                </c:pt>
                <c:pt idx="22">
                  <c:v>0.9504643962848297</c:v>
                </c:pt>
                <c:pt idx="23">
                  <c:v>0.96078431372549022</c:v>
                </c:pt>
                <c:pt idx="24">
                  <c:v>0.96491228070175439</c:v>
                </c:pt>
                <c:pt idx="25">
                  <c:v>0.97626418988648089</c:v>
                </c:pt>
                <c:pt idx="26">
                  <c:v>0.97316821465428271</c:v>
                </c:pt>
                <c:pt idx="27">
                  <c:v>0.97626418988648089</c:v>
                </c:pt>
                <c:pt idx="28">
                  <c:v>0.97213622291021673</c:v>
                </c:pt>
                <c:pt idx="29">
                  <c:v>0.97007223942208465</c:v>
                </c:pt>
                <c:pt idx="30">
                  <c:v>0.98348813209494323</c:v>
                </c:pt>
                <c:pt idx="31">
                  <c:v>0.98452012383900933</c:v>
                </c:pt>
                <c:pt idx="32">
                  <c:v>0.9876160990712074</c:v>
                </c:pt>
                <c:pt idx="33">
                  <c:v>0.98864809081527349</c:v>
                </c:pt>
                <c:pt idx="34">
                  <c:v>0.98864809081527349</c:v>
                </c:pt>
                <c:pt idx="35">
                  <c:v>0.98555211558307532</c:v>
                </c:pt>
                <c:pt idx="36">
                  <c:v>0.99174406604747167</c:v>
                </c:pt>
                <c:pt idx="37">
                  <c:v>0.9989680082559339</c:v>
                </c:pt>
                <c:pt idx="38">
                  <c:v>0.99587203302373584</c:v>
                </c:pt>
                <c:pt idx="39">
                  <c:v>0.99277605779153766</c:v>
                </c:pt>
                <c:pt idx="40">
                  <c:v>0.99277605779153766</c:v>
                </c:pt>
                <c:pt idx="41">
                  <c:v>0.99380804953560375</c:v>
                </c:pt>
                <c:pt idx="42">
                  <c:v>0.99174406604747167</c:v>
                </c:pt>
                <c:pt idx="43">
                  <c:v>0.99484004127966974</c:v>
                </c:pt>
                <c:pt idx="44">
                  <c:v>0.99174406604747167</c:v>
                </c:pt>
                <c:pt idx="45">
                  <c:v>0.99071207430340558</c:v>
                </c:pt>
                <c:pt idx="46">
                  <c:v>0.98968008255933948</c:v>
                </c:pt>
                <c:pt idx="47">
                  <c:v>0.99380804953560375</c:v>
                </c:pt>
                <c:pt idx="48">
                  <c:v>0.98555211558307532</c:v>
                </c:pt>
                <c:pt idx="49">
                  <c:v>0.99071207430340558</c:v>
                </c:pt>
                <c:pt idx="50">
                  <c:v>0.99277605779153766</c:v>
                </c:pt>
                <c:pt idx="51">
                  <c:v>0.98968008255933948</c:v>
                </c:pt>
                <c:pt idx="52">
                  <c:v>0.98968008255933948</c:v>
                </c:pt>
                <c:pt idx="53">
                  <c:v>0.99174406604747167</c:v>
                </c:pt>
                <c:pt idx="54">
                  <c:v>0.99380804953560375</c:v>
                </c:pt>
                <c:pt idx="55">
                  <c:v>0.9989680082559339</c:v>
                </c:pt>
                <c:pt idx="56">
                  <c:v>0.99587203302373584</c:v>
                </c:pt>
                <c:pt idx="57">
                  <c:v>0.99484004127966974</c:v>
                </c:pt>
                <c:pt idx="58">
                  <c:v>0.99690402476780182</c:v>
                </c:pt>
                <c:pt idx="59">
                  <c:v>1</c:v>
                </c:pt>
                <c:pt idx="60">
                  <c:v>1</c:v>
                </c:pt>
                <c:pt idx="61">
                  <c:v>0.9989680082559339</c:v>
                </c:pt>
                <c:pt idx="62">
                  <c:v>0.9989680082559339</c:v>
                </c:pt>
                <c:pt idx="63">
                  <c:v>1.001031991744066</c:v>
                </c:pt>
                <c:pt idx="64">
                  <c:v>1.0020639834881322</c:v>
                </c:pt>
                <c:pt idx="65">
                  <c:v>1.0041279669762642</c:v>
                </c:pt>
                <c:pt idx="66">
                  <c:v>0.99690402476780182</c:v>
                </c:pt>
                <c:pt idx="67">
                  <c:v>0.99587203302373584</c:v>
                </c:pt>
                <c:pt idx="68">
                  <c:v>0.99690402476780182</c:v>
                </c:pt>
                <c:pt idx="69">
                  <c:v>0.99174406604747167</c:v>
                </c:pt>
                <c:pt idx="70">
                  <c:v>0.98658410732714141</c:v>
                </c:pt>
                <c:pt idx="71">
                  <c:v>0.98452012383900933</c:v>
                </c:pt>
                <c:pt idx="72">
                  <c:v>0.98452012383900933</c:v>
                </c:pt>
                <c:pt idx="73">
                  <c:v>0.98452012383900933</c:v>
                </c:pt>
                <c:pt idx="74">
                  <c:v>0.98245614035087714</c:v>
                </c:pt>
                <c:pt idx="75">
                  <c:v>0.98142414860681115</c:v>
                </c:pt>
              </c:numCache>
            </c:numRef>
          </c:val>
          <c:smooth val="0"/>
          <c:extLst>
            <c:ext xmlns:c16="http://schemas.microsoft.com/office/drawing/2014/chart" uri="{C3380CC4-5D6E-409C-BE32-E72D297353CC}">
              <c16:uniqueId val="{00000005-833F-4E2F-BF49-181419110BCE}"/>
            </c:ext>
          </c:extLst>
        </c:ser>
        <c:ser>
          <c:idx val="7"/>
          <c:order val="7"/>
          <c:tx>
            <c:strRef>
              <c:f>Comparison!$A$27</c:f>
              <c:strCache>
                <c:ptCount val="1"/>
                <c:pt idx="0">
                  <c:v>Bremerton - Silverdale MSA</c:v>
                </c:pt>
              </c:strCache>
            </c:strRef>
          </c:tx>
          <c:spPr>
            <a:ln w="28575" cap="rnd">
              <a:solidFill>
                <a:schemeClr val="accent2">
                  <a:lumMod val="60000"/>
                </a:schemeClr>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Comparison!$MY$27:$PV$27</c:f>
              <c:numCache>
                <c:formatCode>0.0%</c:formatCode>
                <c:ptCount val="76"/>
                <c:pt idx="0">
                  <c:v>1</c:v>
                </c:pt>
                <c:pt idx="1">
                  <c:v>1.004149377593361</c:v>
                </c:pt>
                <c:pt idx="2">
                  <c:v>0.99170124481327804</c:v>
                </c:pt>
                <c:pt idx="3">
                  <c:v>0.88485477178423233</c:v>
                </c:pt>
                <c:pt idx="4">
                  <c:v>0.88485477178423233</c:v>
                </c:pt>
                <c:pt idx="5">
                  <c:v>0.91493775933609955</c:v>
                </c:pt>
                <c:pt idx="6">
                  <c:v>0.92531120331950212</c:v>
                </c:pt>
                <c:pt idx="7">
                  <c:v>0.93775933609958506</c:v>
                </c:pt>
                <c:pt idx="8">
                  <c:v>0.93775933609958506</c:v>
                </c:pt>
                <c:pt idx="9">
                  <c:v>0.93464730290456433</c:v>
                </c:pt>
                <c:pt idx="10">
                  <c:v>0.93360995850622408</c:v>
                </c:pt>
                <c:pt idx="11">
                  <c:v>0.92219917012448138</c:v>
                </c:pt>
                <c:pt idx="12">
                  <c:v>0.92116182572614103</c:v>
                </c:pt>
                <c:pt idx="13">
                  <c:v>0.93049792531120334</c:v>
                </c:pt>
                <c:pt idx="14">
                  <c:v>0.93568464730290457</c:v>
                </c:pt>
                <c:pt idx="15">
                  <c:v>0.94294605809128629</c:v>
                </c:pt>
                <c:pt idx="16">
                  <c:v>0.94605809128630702</c:v>
                </c:pt>
                <c:pt idx="17">
                  <c:v>0.94813278008298751</c:v>
                </c:pt>
                <c:pt idx="18">
                  <c:v>0.9522821576763485</c:v>
                </c:pt>
                <c:pt idx="19">
                  <c:v>0.95539419087136934</c:v>
                </c:pt>
                <c:pt idx="20">
                  <c:v>0.95746887966804983</c:v>
                </c:pt>
                <c:pt idx="21">
                  <c:v>0.96576763485477179</c:v>
                </c:pt>
                <c:pt idx="22">
                  <c:v>0.96991701244813278</c:v>
                </c:pt>
                <c:pt idx="23">
                  <c:v>0.96887966804979253</c:v>
                </c:pt>
                <c:pt idx="24">
                  <c:v>0.97199170124481327</c:v>
                </c:pt>
                <c:pt idx="25">
                  <c:v>0.98236514522821572</c:v>
                </c:pt>
                <c:pt idx="26">
                  <c:v>0.98236514522821572</c:v>
                </c:pt>
                <c:pt idx="27">
                  <c:v>0.97821576763485474</c:v>
                </c:pt>
                <c:pt idx="28">
                  <c:v>0.97925311203319498</c:v>
                </c:pt>
                <c:pt idx="29">
                  <c:v>0.97717842323651449</c:v>
                </c:pt>
                <c:pt idx="30">
                  <c:v>0.98236514522821572</c:v>
                </c:pt>
                <c:pt idx="31">
                  <c:v>0.98340248962655596</c:v>
                </c:pt>
                <c:pt idx="32">
                  <c:v>0.98340248962655596</c:v>
                </c:pt>
                <c:pt idx="33">
                  <c:v>0.98755186721991706</c:v>
                </c:pt>
                <c:pt idx="34">
                  <c:v>0.98962655601659755</c:v>
                </c:pt>
                <c:pt idx="35">
                  <c:v>0.98962655601659755</c:v>
                </c:pt>
                <c:pt idx="36">
                  <c:v>0.99273858921161828</c:v>
                </c:pt>
                <c:pt idx="37">
                  <c:v>0.99688796680497926</c:v>
                </c:pt>
                <c:pt idx="38">
                  <c:v>0.99273858921161828</c:v>
                </c:pt>
                <c:pt idx="39">
                  <c:v>0.9885892116182573</c:v>
                </c:pt>
                <c:pt idx="40">
                  <c:v>0.99170124481327804</c:v>
                </c:pt>
                <c:pt idx="41">
                  <c:v>0.99585062240663902</c:v>
                </c:pt>
                <c:pt idx="42">
                  <c:v>0.99170124481327804</c:v>
                </c:pt>
                <c:pt idx="43">
                  <c:v>0.99377593360995853</c:v>
                </c:pt>
                <c:pt idx="44">
                  <c:v>0.99481327800829877</c:v>
                </c:pt>
                <c:pt idx="45">
                  <c:v>0.99585062240663902</c:v>
                </c:pt>
                <c:pt idx="46">
                  <c:v>0.99688796680497926</c:v>
                </c:pt>
                <c:pt idx="47">
                  <c:v>0.99896265560165975</c:v>
                </c:pt>
                <c:pt idx="48">
                  <c:v>0.99481327800829877</c:v>
                </c:pt>
                <c:pt idx="49">
                  <c:v>0.99896265560165975</c:v>
                </c:pt>
                <c:pt idx="50">
                  <c:v>0.99896265560165975</c:v>
                </c:pt>
                <c:pt idx="51">
                  <c:v>0.99481327800829877</c:v>
                </c:pt>
                <c:pt idx="52">
                  <c:v>0.99585062240663902</c:v>
                </c:pt>
                <c:pt idx="53">
                  <c:v>0.99377593360995853</c:v>
                </c:pt>
                <c:pt idx="54">
                  <c:v>0.99481327800829877</c:v>
                </c:pt>
                <c:pt idx="55">
                  <c:v>0.99688796680497926</c:v>
                </c:pt>
                <c:pt idx="56">
                  <c:v>1.0010373443983402</c:v>
                </c:pt>
                <c:pt idx="57">
                  <c:v>0.99377593360995853</c:v>
                </c:pt>
                <c:pt idx="58">
                  <c:v>0.99688796680497926</c:v>
                </c:pt>
                <c:pt idx="59">
                  <c:v>1</c:v>
                </c:pt>
                <c:pt idx="60">
                  <c:v>1.0031120331950207</c:v>
                </c:pt>
                <c:pt idx="61">
                  <c:v>1.0062240663900415</c:v>
                </c:pt>
                <c:pt idx="62">
                  <c:v>1.0020746887966805</c:v>
                </c:pt>
                <c:pt idx="63">
                  <c:v>1.0114107883817427</c:v>
                </c:pt>
                <c:pt idx="64">
                  <c:v>1.0124481327800829</c:v>
                </c:pt>
                <c:pt idx="65">
                  <c:v>1.0134854771784232</c:v>
                </c:pt>
                <c:pt idx="66">
                  <c:v>1.008298755186722</c:v>
                </c:pt>
                <c:pt idx="67">
                  <c:v>1.0124481327800829</c:v>
                </c:pt>
                <c:pt idx="68">
                  <c:v>1.008298755186722</c:v>
                </c:pt>
                <c:pt idx="69">
                  <c:v>1.0031120331950207</c:v>
                </c:pt>
                <c:pt idx="70">
                  <c:v>1.0010373443983402</c:v>
                </c:pt>
                <c:pt idx="71">
                  <c:v>0.99896265560165975</c:v>
                </c:pt>
                <c:pt idx="72">
                  <c:v>1.0010373443983402</c:v>
                </c:pt>
                <c:pt idx="73">
                  <c:v>1</c:v>
                </c:pt>
                <c:pt idx="74">
                  <c:v>0.99896265560165975</c:v>
                </c:pt>
                <c:pt idx="75">
                  <c:v>0.99896265560165975</c:v>
                </c:pt>
              </c:numCache>
            </c:numRef>
          </c:val>
          <c:smooth val="0"/>
          <c:extLst>
            <c:ext xmlns:c16="http://schemas.microsoft.com/office/drawing/2014/chart" uri="{C3380CC4-5D6E-409C-BE32-E72D297353CC}">
              <c16:uniqueId val="{00000006-833F-4E2F-BF49-181419110BCE}"/>
            </c:ext>
          </c:extLst>
        </c:ser>
        <c:ser>
          <c:idx val="8"/>
          <c:order val="8"/>
          <c:tx>
            <c:strRef>
              <c:f>Comparison!$A$28</c:f>
              <c:strCache>
                <c:ptCount val="1"/>
                <c:pt idx="0">
                  <c:v>Kennewick - Richland MSA</c:v>
                </c:pt>
              </c:strCache>
            </c:strRef>
          </c:tx>
          <c:spPr>
            <a:ln w="28575" cap="rnd">
              <a:solidFill>
                <a:schemeClr val="accent3">
                  <a:lumMod val="60000"/>
                </a:schemeClr>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Comparison!$MY$28:$PV$28</c:f>
              <c:numCache>
                <c:formatCode>0.0%</c:formatCode>
                <c:ptCount val="76"/>
                <c:pt idx="0">
                  <c:v>1</c:v>
                </c:pt>
                <c:pt idx="1">
                  <c:v>1.001673640167364</c:v>
                </c:pt>
                <c:pt idx="2">
                  <c:v>0.99916317991631798</c:v>
                </c:pt>
                <c:pt idx="3">
                  <c:v>0.89205020920502087</c:v>
                </c:pt>
                <c:pt idx="4">
                  <c:v>0.897071129707113</c:v>
                </c:pt>
                <c:pt idx="5">
                  <c:v>0.91548117154811715</c:v>
                </c:pt>
                <c:pt idx="6">
                  <c:v>0.91799163179916321</c:v>
                </c:pt>
                <c:pt idx="7">
                  <c:v>0.93891213389121342</c:v>
                </c:pt>
                <c:pt idx="8">
                  <c:v>0.94560669456066948</c:v>
                </c:pt>
                <c:pt idx="9">
                  <c:v>0.9506276150627615</c:v>
                </c:pt>
                <c:pt idx="10">
                  <c:v>0.95230125523012554</c:v>
                </c:pt>
                <c:pt idx="11">
                  <c:v>0.94811715481171543</c:v>
                </c:pt>
                <c:pt idx="12">
                  <c:v>0.94895397489539746</c:v>
                </c:pt>
                <c:pt idx="13">
                  <c:v>0.9548117154811715</c:v>
                </c:pt>
                <c:pt idx="14">
                  <c:v>0.9631799163179916</c:v>
                </c:pt>
                <c:pt idx="15">
                  <c:v>0.97573221757322171</c:v>
                </c:pt>
                <c:pt idx="16">
                  <c:v>0.98577405857740585</c:v>
                </c:pt>
                <c:pt idx="17">
                  <c:v>0.98410041841004181</c:v>
                </c:pt>
                <c:pt idx="18">
                  <c:v>0.99581589958159</c:v>
                </c:pt>
                <c:pt idx="19">
                  <c:v>0.99330543933054394</c:v>
                </c:pt>
                <c:pt idx="20">
                  <c:v>0.99581589958159</c:v>
                </c:pt>
                <c:pt idx="21">
                  <c:v>1.0066945606694562</c:v>
                </c:pt>
                <c:pt idx="22">
                  <c:v>1.0092050209205021</c:v>
                </c:pt>
                <c:pt idx="23">
                  <c:v>1.0117154811715481</c:v>
                </c:pt>
                <c:pt idx="24">
                  <c:v>1.0175732217573221</c:v>
                </c:pt>
                <c:pt idx="25">
                  <c:v>1.0301255230125523</c:v>
                </c:pt>
                <c:pt idx="26">
                  <c:v>1.0309623430962342</c:v>
                </c:pt>
                <c:pt idx="27">
                  <c:v>1.0242677824267783</c:v>
                </c:pt>
                <c:pt idx="28">
                  <c:v>1.0200836820083683</c:v>
                </c:pt>
                <c:pt idx="29">
                  <c:v>1.0200836820083683</c:v>
                </c:pt>
                <c:pt idx="30">
                  <c:v>1.0317991631799164</c:v>
                </c:pt>
                <c:pt idx="31">
                  <c:v>1.0376569037656904</c:v>
                </c:pt>
                <c:pt idx="32">
                  <c:v>1.0351464435146442</c:v>
                </c:pt>
                <c:pt idx="33">
                  <c:v>1.0368200836820083</c:v>
                </c:pt>
                <c:pt idx="34">
                  <c:v>1.0393305439330545</c:v>
                </c:pt>
                <c:pt idx="35">
                  <c:v>1.0401673640167364</c:v>
                </c:pt>
                <c:pt idx="36">
                  <c:v>1.0368200836820083</c:v>
                </c:pt>
                <c:pt idx="37">
                  <c:v>1.0401673640167364</c:v>
                </c:pt>
                <c:pt idx="38">
                  <c:v>1.0368200836820083</c:v>
                </c:pt>
                <c:pt idx="39">
                  <c:v>1.0410041841004185</c:v>
                </c:pt>
                <c:pt idx="40">
                  <c:v>1.0502092050209204</c:v>
                </c:pt>
                <c:pt idx="41">
                  <c:v>1.0476987447698745</c:v>
                </c:pt>
                <c:pt idx="42">
                  <c:v>1.0468619246861925</c:v>
                </c:pt>
                <c:pt idx="43">
                  <c:v>1.0426778242677823</c:v>
                </c:pt>
                <c:pt idx="44">
                  <c:v>1.0485355648535566</c:v>
                </c:pt>
                <c:pt idx="45">
                  <c:v>1.0485355648535566</c:v>
                </c:pt>
                <c:pt idx="46">
                  <c:v>1.0485355648535566</c:v>
                </c:pt>
                <c:pt idx="47">
                  <c:v>1.0543933054393306</c:v>
                </c:pt>
                <c:pt idx="48">
                  <c:v>1.0543933054393306</c:v>
                </c:pt>
                <c:pt idx="49">
                  <c:v>1.0602510460251047</c:v>
                </c:pt>
                <c:pt idx="50">
                  <c:v>1.0610878661087866</c:v>
                </c:pt>
                <c:pt idx="51">
                  <c:v>1.0594142259414225</c:v>
                </c:pt>
                <c:pt idx="52">
                  <c:v>1.0585774058577406</c:v>
                </c:pt>
                <c:pt idx="53">
                  <c:v>1.0635983263598325</c:v>
                </c:pt>
                <c:pt idx="54">
                  <c:v>1.0702928870292887</c:v>
                </c:pt>
                <c:pt idx="55">
                  <c:v>1.0728033472803347</c:v>
                </c:pt>
                <c:pt idx="56">
                  <c:v>1.0803347280334727</c:v>
                </c:pt>
                <c:pt idx="57">
                  <c:v>1.0761506276150627</c:v>
                </c:pt>
                <c:pt idx="58">
                  <c:v>1.0761506276150627</c:v>
                </c:pt>
                <c:pt idx="59">
                  <c:v>1.0794979079497908</c:v>
                </c:pt>
                <c:pt idx="60">
                  <c:v>1.0753138075313808</c:v>
                </c:pt>
                <c:pt idx="61">
                  <c:v>1.0753138075313808</c:v>
                </c:pt>
                <c:pt idx="62">
                  <c:v>1.0786610878661087</c:v>
                </c:pt>
                <c:pt idx="63">
                  <c:v>1.0778242677824268</c:v>
                </c:pt>
                <c:pt idx="64">
                  <c:v>1.0769874476987447</c:v>
                </c:pt>
                <c:pt idx="65">
                  <c:v>1.0853556485355649</c:v>
                </c:pt>
                <c:pt idx="66">
                  <c:v>1.0820083682008368</c:v>
                </c:pt>
                <c:pt idx="67">
                  <c:v>1.0853556485355649</c:v>
                </c:pt>
                <c:pt idx="68">
                  <c:v>1.0828451882845189</c:v>
                </c:pt>
                <c:pt idx="69">
                  <c:v>1.0778242677824268</c:v>
                </c:pt>
                <c:pt idx="70">
                  <c:v>1.0736401673640168</c:v>
                </c:pt>
                <c:pt idx="71">
                  <c:v>1.0786610878661087</c:v>
                </c:pt>
                <c:pt idx="72">
                  <c:v>1.0861924686192468</c:v>
                </c:pt>
                <c:pt idx="73">
                  <c:v>1.0836820083682008</c:v>
                </c:pt>
                <c:pt idx="74">
                  <c:v>1.0769874476987447</c:v>
                </c:pt>
                <c:pt idx="75">
                  <c:v>1.0711297071129706</c:v>
                </c:pt>
              </c:numCache>
            </c:numRef>
          </c:val>
          <c:smooth val="0"/>
          <c:extLst>
            <c:ext xmlns:c16="http://schemas.microsoft.com/office/drawing/2014/chart" uri="{C3380CC4-5D6E-409C-BE32-E72D297353CC}">
              <c16:uniqueId val="{00000007-833F-4E2F-BF49-181419110BCE}"/>
            </c:ext>
          </c:extLst>
        </c:ser>
        <c:ser>
          <c:idx val="9"/>
          <c:order val="9"/>
          <c:tx>
            <c:strRef>
              <c:f>Comparison!$A$29</c:f>
              <c:strCache>
                <c:ptCount val="1"/>
                <c:pt idx="0">
                  <c:v>Longview MSA</c:v>
                </c:pt>
              </c:strCache>
            </c:strRef>
          </c:tx>
          <c:spPr>
            <a:ln w="28575" cap="rnd">
              <a:solidFill>
                <a:schemeClr val="accent4">
                  <a:lumMod val="60000"/>
                </a:schemeClr>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Comparison!$MY$29:$PV$29</c:f>
              <c:numCache>
                <c:formatCode>0.0%</c:formatCode>
                <c:ptCount val="76"/>
                <c:pt idx="0">
                  <c:v>1</c:v>
                </c:pt>
                <c:pt idx="1">
                  <c:v>1</c:v>
                </c:pt>
                <c:pt idx="2">
                  <c:v>0.99026763990267641</c:v>
                </c:pt>
                <c:pt idx="3">
                  <c:v>0.91484184914841848</c:v>
                </c:pt>
                <c:pt idx="4">
                  <c:v>0.90997566909975669</c:v>
                </c:pt>
                <c:pt idx="5">
                  <c:v>0.93917274939172746</c:v>
                </c:pt>
                <c:pt idx="6">
                  <c:v>0.95377128953771284</c:v>
                </c:pt>
                <c:pt idx="7">
                  <c:v>0.97323600973236013</c:v>
                </c:pt>
                <c:pt idx="8">
                  <c:v>0.96593673965936744</c:v>
                </c:pt>
                <c:pt idx="9">
                  <c:v>0.96350364963503654</c:v>
                </c:pt>
                <c:pt idx="10">
                  <c:v>0.96350364963503654</c:v>
                </c:pt>
                <c:pt idx="11">
                  <c:v>0.96836982968369834</c:v>
                </c:pt>
                <c:pt idx="12">
                  <c:v>0.95377128953771284</c:v>
                </c:pt>
                <c:pt idx="13">
                  <c:v>0.96350364963503654</c:v>
                </c:pt>
                <c:pt idx="14">
                  <c:v>0.98296836982968372</c:v>
                </c:pt>
                <c:pt idx="15">
                  <c:v>0.97566909975669103</c:v>
                </c:pt>
                <c:pt idx="16">
                  <c:v>0.98296836982968372</c:v>
                </c:pt>
                <c:pt idx="17">
                  <c:v>0.98296836982968372</c:v>
                </c:pt>
                <c:pt idx="18">
                  <c:v>0.98783454987834551</c:v>
                </c:pt>
                <c:pt idx="19">
                  <c:v>0.98783454987834551</c:v>
                </c:pt>
                <c:pt idx="20">
                  <c:v>0.98053527980535282</c:v>
                </c:pt>
                <c:pt idx="21">
                  <c:v>1.002433090024331</c:v>
                </c:pt>
                <c:pt idx="22">
                  <c:v>1.0072992700729928</c:v>
                </c:pt>
                <c:pt idx="23">
                  <c:v>1.0048661800486618</c:v>
                </c:pt>
                <c:pt idx="24">
                  <c:v>1.0097323600973236</c:v>
                </c:pt>
                <c:pt idx="25">
                  <c:v>1.0145985401459854</c:v>
                </c:pt>
                <c:pt idx="26">
                  <c:v>1.0097323600973236</c:v>
                </c:pt>
                <c:pt idx="27">
                  <c:v>1.0121654501216546</c:v>
                </c:pt>
                <c:pt idx="28">
                  <c:v>1.0072992700729928</c:v>
                </c:pt>
                <c:pt idx="29">
                  <c:v>1.0170316301703164</c:v>
                </c:pt>
                <c:pt idx="30">
                  <c:v>1.024330900243309</c:v>
                </c:pt>
                <c:pt idx="31">
                  <c:v>1.024330900243309</c:v>
                </c:pt>
                <c:pt idx="32">
                  <c:v>1.024330900243309</c:v>
                </c:pt>
                <c:pt idx="33">
                  <c:v>1.0194647201946472</c:v>
                </c:pt>
                <c:pt idx="34">
                  <c:v>1.024330900243309</c:v>
                </c:pt>
                <c:pt idx="35">
                  <c:v>1.0291970802919708</c:v>
                </c:pt>
                <c:pt idx="36">
                  <c:v>1.024330900243309</c:v>
                </c:pt>
                <c:pt idx="37">
                  <c:v>1.02676399026764</c:v>
                </c:pt>
                <c:pt idx="38">
                  <c:v>1.0194647201946472</c:v>
                </c:pt>
                <c:pt idx="39">
                  <c:v>1.0194647201946472</c:v>
                </c:pt>
                <c:pt idx="40">
                  <c:v>1.02676399026764</c:v>
                </c:pt>
                <c:pt idx="41">
                  <c:v>1.0316301703163018</c:v>
                </c:pt>
                <c:pt idx="42">
                  <c:v>1.0291970802919708</c:v>
                </c:pt>
                <c:pt idx="43">
                  <c:v>1.0218978102189782</c:v>
                </c:pt>
                <c:pt idx="44">
                  <c:v>1.0194647201946472</c:v>
                </c:pt>
                <c:pt idx="45">
                  <c:v>1.024330900243309</c:v>
                </c:pt>
                <c:pt idx="46">
                  <c:v>1.0218978102189782</c:v>
                </c:pt>
                <c:pt idx="47">
                  <c:v>1.024330900243309</c:v>
                </c:pt>
                <c:pt idx="48">
                  <c:v>1.0194647201946472</c:v>
                </c:pt>
                <c:pt idx="49">
                  <c:v>1.0170316301703164</c:v>
                </c:pt>
                <c:pt idx="50">
                  <c:v>1.0145985401459854</c:v>
                </c:pt>
                <c:pt idx="51">
                  <c:v>1.0218978102189782</c:v>
                </c:pt>
                <c:pt idx="52">
                  <c:v>1.024330900243309</c:v>
                </c:pt>
                <c:pt idx="53">
                  <c:v>1.0340632603406326</c:v>
                </c:pt>
                <c:pt idx="54">
                  <c:v>1.0340632603406326</c:v>
                </c:pt>
                <c:pt idx="55">
                  <c:v>1.0316301703163018</c:v>
                </c:pt>
                <c:pt idx="56">
                  <c:v>1.02676399026764</c:v>
                </c:pt>
                <c:pt idx="57">
                  <c:v>1.02676399026764</c:v>
                </c:pt>
                <c:pt idx="58">
                  <c:v>1.0194647201946472</c:v>
                </c:pt>
                <c:pt idx="59">
                  <c:v>1.02676399026764</c:v>
                </c:pt>
                <c:pt idx="60">
                  <c:v>1.024330900243309</c:v>
                </c:pt>
                <c:pt idx="61">
                  <c:v>1.024330900243309</c:v>
                </c:pt>
                <c:pt idx="62">
                  <c:v>1.024330900243309</c:v>
                </c:pt>
                <c:pt idx="63">
                  <c:v>1.0194647201946472</c:v>
                </c:pt>
                <c:pt idx="64">
                  <c:v>1.0291970802919708</c:v>
                </c:pt>
                <c:pt idx="65">
                  <c:v>1.024330900243309</c:v>
                </c:pt>
                <c:pt idx="66">
                  <c:v>1.024330900243309</c:v>
                </c:pt>
                <c:pt idx="67">
                  <c:v>1.024330900243309</c:v>
                </c:pt>
                <c:pt idx="68">
                  <c:v>1.024330900243309</c:v>
                </c:pt>
                <c:pt idx="69">
                  <c:v>1</c:v>
                </c:pt>
                <c:pt idx="70">
                  <c:v>1.002433090024331</c:v>
                </c:pt>
                <c:pt idx="71">
                  <c:v>1.0048661800486618</c:v>
                </c:pt>
                <c:pt idx="72">
                  <c:v>1.0048661800486618</c:v>
                </c:pt>
                <c:pt idx="73">
                  <c:v>1.002433090024331</c:v>
                </c:pt>
                <c:pt idx="74">
                  <c:v>0.99513381995133821</c:v>
                </c:pt>
                <c:pt idx="75">
                  <c:v>1</c:v>
                </c:pt>
              </c:numCache>
            </c:numRef>
          </c:val>
          <c:smooth val="0"/>
          <c:extLst>
            <c:ext xmlns:c16="http://schemas.microsoft.com/office/drawing/2014/chart" uri="{C3380CC4-5D6E-409C-BE32-E72D297353CC}">
              <c16:uniqueId val="{00000008-833F-4E2F-BF49-181419110BCE}"/>
            </c:ext>
          </c:extLst>
        </c:ser>
        <c:ser>
          <c:idx val="10"/>
          <c:order val="10"/>
          <c:tx>
            <c:strRef>
              <c:f>Comparison!$A$30</c:f>
              <c:strCache>
                <c:ptCount val="1"/>
                <c:pt idx="0">
                  <c:v>Mount Vernon - Anacortes MSA</c:v>
                </c:pt>
              </c:strCache>
            </c:strRef>
          </c:tx>
          <c:spPr>
            <a:ln w="28575" cap="rnd">
              <a:solidFill>
                <a:schemeClr val="accent5">
                  <a:lumMod val="60000"/>
                </a:schemeClr>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Comparison!$MY$30:$PV$30</c:f>
              <c:numCache>
                <c:formatCode>0.0%</c:formatCode>
                <c:ptCount val="76"/>
                <c:pt idx="0">
                  <c:v>1</c:v>
                </c:pt>
                <c:pt idx="1">
                  <c:v>1.001908396946565</c:v>
                </c:pt>
                <c:pt idx="2">
                  <c:v>0.99809160305343514</c:v>
                </c:pt>
                <c:pt idx="3">
                  <c:v>0.85877862595419852</c:v>
                </c:pt>
                <c:pt idx="4">
                  <c:v>0.85877862595419852</c:v>
                </c:pt>
                <c:pt idx="5">
                  <c:v>0.88740458015267176</c:v>
                </c:pt>
                <c:pt idx="6">
                  <c:v>0.90267175572519087</c:v>
                </c:pt>
                <c:pt idx="7">
                  <c:v>0.91793893129770987</c:v>
                </c:pt>
                <c:pt idx="8">
                  <c:v>0.9217557251908397</c:v>
                </c:pt>
                <c:pt idx="9">
                  <c:v>0.91412213740458015</c:v>
                </c:pt>
                <c:pt idx="10">
                  <c:v>0.91984732824427484</c:v>
                </c:pt>
                <c:pt idx="11">
                  <c:v>0.90648854961832059</c:v>
                </c:pt>
                <c:pt idx="12">
                  <c:v>0.91030534351145043</c:v>
                </c:pt>
                <c:pt idx="13">
                  <c:v>0.91412213740458015</c:v>
                </c:pt>
                <c:pt idx="14">
                  <c:v>0.92557251908396942</c:v>
                </c:pt>
                <c:pt idx="15">
                  <c:v>0.93511450381679384</c:v>
                </c:pt>
                <c:pt idx="16">
                  <c:v>0.93511450381679384</c:v>
                </c:pt>
                <c:pt idx="17">
                  <c:v>0.93320610687022898</c:v>
                </c:pt>
                <c:pt idx="18">
                  <c:v>0.9427480916030534</c:v>
                </c:pt>
                <c:pt idx="19">
                  <c:v>0.95038167938931295</c:v>
                </c:pt>
                <c:pt idx="20">
                  <c:v>0.95229007633587781</c:v>
                </c:pt>
                <c:pt idx="21">
                  <c:v>0.9580152671755725</c:v>
                </c:pt>
                <c:pt idx="22">
                  <c:v>0.95992366412213737</c:v>
                </c:pt>
                <c:pt idx="23">
                  <c:v>0.95419847328244278</c:v>
                </c:pt>
                <c:pt idx="24">
                  <c:v>0.95610687022900764</c:v>
                </c:pt>
                <c:pt idx="25">
                  <c:v>0.96946564885496178</c:v>
                </c:pt>
                <c:pt idx="26">
                  <c:v>0.96755725190839692</c:v>
                </c:pt>
                <c:pt idx="27">
                  <c:v>0.96755725190839692</c:v>
                </c:pt>
                <c:pt idx="28">
                  <c:v>0.9637404580152672</c:v>
                </c:pt>
                <c:pt idx="29">
                  <c:v>0.95992366412213737</c:v>
                </c:pt>
                <c:pt idx="30">
                  <c:v>0.96946564885496178</c:v>
                </c:pt>
                <c:pt idx="31">
                  <c:v>0.96755725190839692</c:v>
                </c:pt>
                <c:pt idx="32">
                  <c:v>0.96946564885496178</c:v>
                </c:pt>
                <c:pt idx="33">
                  <c:v>0.97137404580152675</c:v>
                </c:pt>
                <c:pt idx="34">
                  <c:v>0.96755725190839692</c:v>
                </c:pt>
                <c:pt idx="35">
                  <c:v>0.97137404580152675</c:v>
                </c:pt>
                <c:pt idx="36">
                  <c:v>0.97137404580152675</c:v>
                </c:pt>
                <c:pt idx="37">
                  <c:v>0.97519083969465647</c:v>
                </c:pt>
                <c:pt idx="38">
                  <c:v>0.98091603053435117</c:v>
                </c:pt>
                <c:pt idx="39">
                  <c:v>0.97709923664122134</c:v>
                </c:pt>
                <c:pt idx="40">
                  <c:v>0.97900763358778631</c:v>
                </c:pt>
                <c:pt idx="41">
                  <c:v>0.98282442748091603</c:v>
                </c:pt>
                <c:pt idx="42">
                  <c:v>0.98473282442748089</c:v>
                </c:pt>
                <c:pt idx="43">
                  <c:v>0.99618320610687028</c:v>
                </c:pt>
                <c:pt idx="44">
                  <c:v>0.99236641221374045</c:v>
                </c:pt>
                <c:pt idx="45">
                  <c:v>0.99809160305343514</c:v>
                </c:pt>
                <c:pt idx="46">
                  <c:v>0.99809160305343514</c:v>
                </c:pt>
                <c:pt idx="47">
                  <c:v>1.001908396946565</c:v>
                </c:pt>
                <c:pt idx="48">
                  <c:v>0.99618320610687028</c:v>
                </c:pt>
                <c:pt idx="49">
                  <c:v>1.0057251908396947</c:v>
                </c:pt>
                <c:pt idx="50">
                  <c:v>1.0076335877862594</c:v>
                </c:pt>
                <c:pt idx="51">
                  <c:v>1</c:v>
                </c:pt>
                <c:pt idx="52">
                  <c:v>1.0057251908396947</c:v>
                </c:pt>
                <c:pt idx="53">
                  <c:v>1.0095419847328244</c:v>
                </c:pt>
                <c:pt idx="54">
                  <c:v>1.0133587786259541</c:v>
                </c:pt>
                <c:pt idx="55">
                  <c:v>1.0248091603053435</c:v>
                </c:pt>
                <c:pt idx="56">
                  <c:v>1.0248091603053435</c:v>
                </c:pt>
                <c:pt idx="57">
                  <c:v>1.0171755725190839</c:v>
                </c:pt>
                <c:pt idx="58">
                  <c:v>1.0114503816793894</c:v>
                </c:pt>
                <c:pt idx="59">
                  <c:v>1.0190839694656488</c:v>
                </c:pt>
                <c:pt idx="60">
                  <c:v>1.0190839694656488</c:v>
                </c:pt>
                <c:pt idx="61">
                  <c:v>1.0171755725190839</c:v>
                </c:pt>
                <c:pt idx="62">
                  <c:v>1.0190839694656488</c:v>
                </c:pt>
                <c:pt idx="63">
                  <c:v>1.0229007633587786</c:v>
                </c:pt>
                <c:pt idx="64">
                  <c:v>1.0209923664122138</c:v>
                </c:pt>
                <c:pt idx="65">
                  <c:v>1.0190839694656488</c:v>
                </c:pt>
                <c:pt idx="66">
                  <c:v>1.0171755725190839</c:v>
                </c:pt>
                <c:pt idx="67">
                  <c:v>1.0133587786259541</c:v>
                </c:pt>
                <c:pt idx="68">
                  <c:v>1.0152671755725191</c:v>
                </c:pt>
                <c:pt idx="69">
                  <c:v>1.0133587786259541</c:v>
                </c:pt>
                <c:pt idx="70">
                  <c:v>1.0152671755725191</c:v>
                </c:pt>
                <c:pt idx="71">
                  <c:v>1.0152671755725191</c:v>
                </c:pt>
                <c:pt idx="72">
                  <c:v>1.0171755725190839</c:v>
                </c:pt>
                <c:pt idx="73">
                  <c:v>1.0133587786259541</c:v>
                </c:pt>
                <c:pt idx="74">
                  <c:v>1.0076335877862594</c:v>
                </c:pt>
                <c:pt idx="75">
                  <c:v>1.0095419847328244</c:v>
                </c:pt>
              </c:numCache>
            </c:numRef>
          </c:val>
          <c:smooth val="0"/>
          <c:extLst>
            <c:ext xmlns:c16="http://schemas.microsoft.com/office/drawing/2014/chart" uri="{C3380CC4-5D6E-409C-BE32-E72D297353CC}">
              <c16:uniqueId val="{00000009-833F-4E2F-BF49-181419110BCE}"/>
            </c:ext>
          </c:extLst>
        </c:ser>
        <c:ser>
          <c:idx val="11"/>
          <c:order val="11"/>
          <c:tx>
            <c:strRef>
              <c:f>Comparison!$A$31</c:f>
              <c:strCache>
                <c:ptCount val="1"/>
                <c:pt idx="0">
                  <c:v>Olympia - Tuimwater MSA</c:v>
                </c:pt>
              </c:strCache>
            </c:strRef>
          </c:tx>
          <c:spPr>
            <a:ln w="28575" cap="rnd">
              <a:solidFill>
                <a:schemeClr val="accent6">
                  <a:lumMod val="60000"/>
                </a:schemeClr>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Comparison!$MY$31:$PV$31</c:f>
              <c:numCache>
                <c:formatCode>0.0%</c:formatCode>
                <c:ptCount val="76"/>
                <c:pt idx="0">
                  <c:v>1</c:v>
                </c:pt>
                <c:pt idx="1">
                  <c:v>1.0024489795918368</c:v>
                </c:pt>
                <c:pt idx="2">
                  <c:v>0.99510204081632658</c:v>
                </c:pt>
                <c:pt idx="3">
                  <c:v>0.88408163265306128</c:v>
                </c:pt>
                <c:pt idx="4">
                  <c:v>0.88489795918367342</c:v>
                </c:pt>
                <c:pt idx="5">
                  <c:v>0.91755102040816328</c:v>
                </c:pt>
                <c:pt idx="6">
                  <c:v>0.93387755102040815</c:v>
                </c:pt>
                <c:pt idx="7">
                  <c:v>0.9453061224489796</c:v>
                </c:pt>
                <c:pt idx="8">
                  <c:v>0.94204081632653058</c:v>
                </c:pt>
                <c:pt idx="9">
                  <c:v>0.94775510204081637</c:v>
                </c:pt>
                <c:pt idx="10">
                  <c:v>0.94938775510204076</c:v>
                </c:pt>
                <c:pt idx="11">
                  <c:v>0.94040816326530607</c:v>
                </c:pt>
                <c:pt idx="12">
                  <c:v>0.94448979591836735</c:v>
                </c:pt>
                <c:pt idx="13">
                  <c:v>0.95265306122448978</c:v>
                </c:pt>
                <c:pt idx="14">
                  <c:v>0.95836734693877546</c:v>
                </c:pt>
                <c:pt idx="15">
                  <c:v>0.96326530612244898</c:v>
                </c:pt>
                <c:pt idx="16">
                  <c:v>0.97061224489795916</c:v>
                </c:pt>
                <c:pt idx="17">
                  <c:v>0.97632653061224495</c:v>
                </c:pt>
                <c:pt idx="18">
                  <c:v>0.98040816326530611</c:v>
                </c:pt>
                <c:pt idx="19">
                  <c:v>0.98857142857142855</c:v>
                </c:pt>
                <c:pt idx="20">
                  <c:v>0.98612244897959178</c:v>
                </c:pt>
                <c:pt idx="21">
                  <c:v>0.99673469387755098</c:v>
                </c:pt>
                <c:pt idx="22">
                  <c:v>1.0024489795918368</c:v>
                </c:pt>
                <c:pt idx="23">
                  <c:v>1.0073469387755103</c:v>
                </c:pt>
                <c:pt idx="24">
                  <c:v>1.0089795918367348</c:v>
                </c:pt>
                <c:pt idx="25">
                  <c:v>1.0195918367346939</c:v>
                </c:pt>
                <c:pt idx="26">
                  <c:v>1.0204081632653061</c:v>
                </c:pt>
                <c:pt idx="27">
                  <c:v>1.0195918367346939</c:v>
                </c:pt>
                <c:pt idx="28">
                  <c:v>1.0187755102040816</c:v>
                </c:pt>
                <c:pt idx="29">
                  <c:v>1.0212244897959184</c:v>
                </c:pt>
                <c:pt idx="30">
                  <c:v>1.0293877551020407</c:v>
                </c:pt>
                <c:pt idx="31">
                  <c:v>1.0326530612244897</c:v>
                </c:pt>
                <c:pt idx="32">
                  <c:v>1.033469387755102</c:v>
                </c:pt>
                <c:pt idx="33">
                  <c:v>1.0342857142857143</c:v>
                </c:pt>
                <c:pt idx="34">
                  <c:v>1.0424489795918368</c:v>
                </c:pt>
                <c:pt idx="35">
                  <c:v>1.0424489795918368</c:v>
                </c:pt>
                <c:pt idx="36">
                  <c:v>1.0408163265306123</c:v>
                </c:pt>
                <c:pt idx="37">
                  <c:v>1.0481632653061224</c:v>
                </c:pt>
                <c:pt idx="38">
                  <c:v>1.0506122448979591</c:v>
                </c:pt>
                <c:pt idx="39">
                  <c:v>1.0563265306122449</c:v>
                </c:pt>
                <c:pt idx="40">
                  <c:v>1.0522448979591836</c:v>
                </c:pt>
                <c:pt idx="41">
                  <c:v>1.0571428571428572</c:v>
                </c:pt>
                <c:pt idx="42">
                  <c:v>1.0571428571428572</c:v>
                </c:pt>
                <c:pt idx="43">
                  <c:v>1.0595918367346939</c:v>
                </c:pt>
                <c:pt idx="44">
                  <c:v>1.0620408163265307</c:v>
                </c:pt>
                <c:pt idx="45">
                  <c:v>1.0604081632653062</c:v>
                </c:pt>
                <c:pt idx="46">
                  <c:v>1.0612244897959184</c:v>
                </c:pt>
                <c:pt idx="47">
                  <c:v>1.0644897959183675</c:v>
                </c:pt>
                <c:pt idx="48">
                  <c:v>1.0644897959183675</c:v>
                </c:pt>
                <c:pt idx="49">
                  <c:v>1.0710204081632653</c:v>
                </c:pt>
                <c:pt idx="50">
                  <c:v>1.0693877551020408</c:v>
                </c:pt>
                <c:pt idx="51">
                  <c:v>1.0644897959183675</c:v>
                </c:pt>
                <c:pt idx="52">
                  <c:v>1.0693877551020408</c:v>
                </c:pt>
                <c:pt idx="53">
                  <c:v>1.0759183673469388</c:v>
                </c:pt>
                <c:pt idx="54">
                  <c:v>1.073469387755102</c:v>
                </c:pt>
                <c:pt idx="55">
                  <c:v>1.0791836734693878</c:v>
                </c:pt>
                <c:pt idx="56">
                  <c:v>1.0824489795918368</c:v>
                </c:pt>
                <c:pt idx="57">
                  <c:v>1.0840816326530611</c:v>
                </c:pt>
                <c:pt idx="58">
                  <c:v>1.08</c:v>
                </c:pt>
                <c:pt idx="59">
                  <c:v>1.0816326530612246</c:v>
                </c:pt>
                <c:pt idx="60">
                  <c:v>1.0881632653061224</c:v>
                </c:pt>
                <c:pt idx="61">
                  <c:v>1.0840816326530611</c:v>
                </c:pt>
                <c:pt idx="62">
                  <c:v>1.0832653061224491</c:v>
                </c:pt>
                <c:pt idx="63">
                  <c:v>1.0865306122448979</c:v>
                </c:pt>
                <c:pt idx="64">
                  <c:v>1.0873469387755101</c:v>
                </c:pt>
                <c:pt idx="65">
                  <c:v>1.0832653061224491</c:v>
                </c:pt>
                <c:pt idx="66">
                  <c:v>1.0848979591836734</c:v>
                </c:pt>
                <c:pt idx="67">
                  <c:v>1.0840816326530611</c:v>
                </c:pt>
                <c:pt idx="68">
                  <c:v>1.08</c:v>
                </c:pt>
                <c:pt idx="69">
                  <c:v>1.0914285714285714</c:v>
                </c:pt>
                <c:pt idx="70">
                  <c:v>1.0857142857142856</c:v>
                </c:pt>
                <c:pt idx="71">
                  <c:v>1.0824489795918368</c:v>
                </c:pt>
                <c:pt idx="72">
                  <c:v>1.0881632653061224</c:v>
                </c:pt>
                <c:pt idx="73">
                  <c:v>1.0832653061224491</c:v>
                </c:pt>
                <c:pt idx="74">
                  <c:v>1.0824489795918368</c:v>
                </c:pt>
                <c:pt idx="75">
                  <c:v>1.0816326530612246</c:v>
                </c:pt>
              </c:numCache>
            </c:numRef>
          </c:val>
          <c:smooth val="0"/>
          <c:extLst>
            <c:ext xmlns:c16="http://schemas.microsoft.com/office/drawing/2014/chart" uri="{C3380CC4-5D6E-409C-BE32-E72D297353CC}">
              <c16:uniqueId val="{0000000A-833F-4E2F-BF49-181419110BCE}"/>
            </c:ext>
          </c:extLst>
        </c:ser>
        <c:ser>
          <c:idx val="12"/>
          <c:order val="12"/>
          <c:tx>
            <c:strRef>
              <c:f>Comparison!$A$32</c:f>
              <c:strCache>
                <c:ptCount val="1"/>
                <c:pt idx="0">
                  <c:v>Walla Walla MSA</c:v>
                </c:pt>
              </c:strCache>
            </c:strRef>
          </c:tx>
          <c:spPr>
            <a:ln w="28575" cap="rnd">
              <a:solidFill>
                <a:schemeClr val="accent1">
                  <a:lumMod val="80000"/>
                  <a:lumOff val="20000"/>
                </a:schemeClr>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Comparison!$MY$32:$PV$32</c:f>
              <c:numCache>
                <c:formatCode>0.0%</c:formatCode>
                <c:ptCount val="76"/>
                <c:pt idx="0">
                  <c:v>1</c:v>
                </c:pt>
                <c:pt idx="1">
                  <c:v>0.98928571428571432</c:v>
                </c:pt>
                <c:pt idx="2">
                  <c:v>0.98928571428571432</c:v>
                </c:pt>
                <c:pt idx="3">
                  <c:v>0.88214285714285712</c:v>
                </c:pt>
                <c:pt idx="4">
                  <c:v>0.875</c:v>
                </c:pt>
                <c:pt idx="5">
                  <c:v>0.90357142857142858</c:v>
                </c:pt>
                <c:pt idx="6">
                  <c:v>0.94285714285714284</c:v>
                </c:pt>
                <c:pt idx="7">
                  <c:v>0.95</c:v>
                </c:pt>
                <c:pt idx="8">
                  <c:v>0.95357142857142863</c:v>
                </c:pt>
                <c:pt idx="9">
                  <c:v>0.9285714285714286</c:v>
                </c:pt>
                <c:pt idx="10">
                  <c:v>0.92500000000000004</c:v>
                </c:pt>
                <c:pt idx="11">
                  <c:v>0.90357142857142858</c:v>
                </c:pt>
                <c:pt idx="12">
                  <c:v>0.94285714285714284</c:v>
                </c:pt>
                <c:pt idx="13">
                  <c:v>0.93571428571428572</c:v>
                </c:pt>
                <c:pt idx="14">
                  <c:v>0.9464285714285714</c:v>
                </c:pt>
                <c:pt idx="15">
                  <c:v>0.95357142857142863</c:v>
                </c:pt>
                <c:pt idx="16">
                  <c:v>0.95714285714285718</c:v>
                </c:pt>
                <c:pt idx="17">
                  <c:v>0.9642857142857143</c:v>
                </c:pt>
                <c:pt idx="18">
                  <c:v>0.98928571428571432</c:v>
                </c:pt>
                <c:pt idx="19">
                  <c:v>0.98571428571428577</c:v>
                </c:pt>
                <c:pt idx="20">
                  <c:v>0.98571428571428577</c:v>
                </c:pt>
                <c:pt idx="21">
                  <c:v>0.97142857142857142</c:v>
                </c:pt>
                <c:pt idx="22">
                  <c:v>0.97499999999999998</c:v>
                </c:pt>
                <c:pt idx="23">
                  <c:v>0.9821428571428571</c:v>
                </c:pt>
                <c:pt idx="24">
                  <c:v>0.9642857142857143</c:v>
                </c:pt>
                <c:pt idx="25">
                  <c:v>0.97499999999999998</c:v>
                </c:pt>
                <c:pt idx="26">
                  <c:v>0.9821428571428571</c:v>
                </c:pt>
                <c:pt idx="27">
                  <c:v>0.97499999999999998</c:v>
                </c:pt>
                <c:pt idx="28">
                  <c:v>0.97499999999999998</c:v>
                </c:pt>
                <c:pt idx="29">
                  <c:v>0.96071428571428574</c:v>
                </c:pt>
                <c:pt idx="30">
                  <c:v>0.99285714285714288</c:v>
                </c:pt>
                <c:pt idx="31">
                  <c:v>1</c:v>
                </c:pt>
                <c:pt idx="32">
                  <c:v>0.9821428571428571</c:v>
                </c:pt>
                <c:pt idx="33">
                  <c:v>0.9821428571428571</c:v>
                </c:pt>
                <c:pt idx="34">
                  <c:v>0.97857142857142854</c:v>
                </c:pt>
                <c:pt idx="35">
                  <c:v>0.9821428571428571</c:v>
                </c:pt>
                <c:pt idx="36">
                  <c:v>0.99285714285714288</c:v>
                </c:pt>
                <c:pt idx="37">
                  <c:v>1</c:v>
                </c:pt>
                <c:pt idx="38">
                  <c:v>1</c:v>
                </c:pt>
                <c:pt idx="39">
                  <c:v>0.99285714285714288</c:v>
                </c:pt>
                <c:pt idx="40">
                  <c:v>0.98928571428571432</c:v>
                </c:pt>
                <c:pt idx="41">
                  <c:v>0.9821428571428571</c:v>
                </c:pt>
                <c:pt idx="42">
                  <c:v>0.9821428571428571</c:v>
                </c:pt>
                <c:pt idx="43">
                  <c:v>0.99285714285714288</c:v>
                </c:pt>
                <c:pt idx="44">
                  <c:v>0.98571428571428577</c:v>
                </c:pt>
                <c:pt idx="45">
                  <c:v>0.9821428571428571</c:v>
                </c:pt>
                <c:pt idx="46">
                  <c:v>0.98571428571428577</c:v>
                </c:pt>
                <c:pt idx="47">
                  <c:v>0.98928571428571432</c:v>
                </c:pt>
                <c:pt idx="48">
                  <c:v>0.9821428571428571</c:v>
                </c:pt>
                <c:pt idx="49">
                  <c:v>0.99285714285714288</c:v>
                </c:pt>
                <c:pt idx="50">
                  <c:v>0.99285714285714288</c:v>
                </c:pt>
                <c:pt idx="51">
                  <c:v>0.98928571428571432</c:v>
                </c:pt>
                <c:pt idx="52">
                  <c:v>0.98928571428571432</c:v>
                </c:pt>
                <c:pt idx="53">
                  <c:v>0.99285714285714288</c:v>
                </c:pt>
                <c:pt idx="54">
                  <c:v>1</c:v>
                </c:pt>
                <c:pt idx="55">
                  <c:v>0.99285714285714288</c:v>
                </c:pt>
                <c:pt idx="56">
                  <c:v>0.99642857142857144</c:v>
                </c:pt>
                <c:pt idx="57">
                  <c:v>1</c:v>
                </c:pt>
                <c:pt idx="58">
                  <c:v>1</c:v>
                </c:pt>
                <c:pt idx="59">
                  <c:v>1.0071428571428571</c:v>
                </c:pt>
                <c:pt idx="60">
                  <c:v>1.0035714285714286</c:v>
                </c:pt>
                <c:pt idx="61">
                  <c:v>0.98928571428571432</c:v>
                </c:pt>
                <c:pt idx="62">
                  <c:v>1.0035714285714286</c:v>
                </c:pt>
                <c:pt idx="63">
                  <c:v>1.0035714285714286</c:v>
                </c:pt>
                <c:pt idx="64">
                  <c:v>1.0035714285714286</c:v>
                </c:pt>
                <c:pt idx="65">
                  <c:v>1</c:v>
                </c:pt>
                <c:pt idx="66">
                  <c:v>0.99642857142857144</c:v>
                </c:pt>
                <c:pt idx="67">
                  <c:v>0.99285714285714288</c:v>
                </c:pt>
                <c:pt idx="68">
                  <c:v>0.99642857142857144</c:v>
                </c:pt>
                <c:pt idx="69">
                  <c:v>0.9821428571428571</c:v>
                </c:pt>
                <c:pt idx="70">
                  <c:v>0.97857142857142854</c:v>
                </c:pt>
                <c:pt idx="71">
                  <c:v>0.99285714285714288</c:v>
                </c:pt>
                <c:pt idx="72">
                  <c:v>1.0071428571428571</c:v>
                </c:pt>
                <c:pt idx="73">
                  <c:v>0.99642857142857144</c:v>
                </c:pt>
                <c:pt idx="74">
                  <c:v>0.98928571428571432</c:v>
                </c:pt>
                <c:pt idx="75">
                  <c:v>0.97857142857142854</c:v>
                </c:pt>
              </c:numCache>
            </c:numRef>
          </c:val>
          <c:smooth val="0"/>
          <c:extLst>
            <c:ext xmlns:c16="http://schemas.microsoft.com/office/drawing/2014/chart" uri="{C3380CC4-5D6E-409C-BE32-E72D297353CC}">
              <c16:uniqueId val="{0000000B-833F-4E2F-BF49-181419110BCE}"/>
            </c:ext>
          </c:extLst>
        </c:ser>
        <c:ser>
          <c:idx val="13"/>
          <c:order val="13"/>
          <c:tx>
            <c:strRef>
              <c:f>Comparison!$A$33</c:f>
              <c:strCache>
                <c:ptCount val="1"/>
                <c:pt idx="0">
                  <c:v>Wenatchee MSA</c:v>
                </c:pt>
              </c:strCache>
            </c:strRef>
          </c:tx>
          <c:spPr>
            <a:ln w="28575" cap="rnd">
              <a:solidFill>
                <a:schemeClr val="accent2">
                  <a:lumMod val="80000"/>
                  <a:lumOff val="20000"/>
                </a:schemeClr>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Comparison!$MY$33:$PV$33</c:f>
              <c:numCache>
                <c:formatCode>0.0%</c:formatCode>
                <c:ptCount val="76"/>
                <c:pt idx="0">
                  <c:v>1</c:v>
                </c:pt>
                <c:pt idx="1">
                  <c:v>0.99786324786324787</c:v>
                </c:pt>
                <c:pt idx="2">
                  <c:v>0.98931623931623935</c:v>
                </c:pt>
                <c:pt idx="3">
                  <c:v>0.85683760683760679</c:v>
                </c:pt>
                <c:pt idx="4">
                  <c:v>0.85470085470085466</c:v>
                </c:pt>
                <c:pt idx="5">
                  <c:v>0.87393162393162394</c:v>
                </c:pt>
                <c:pt idx="6">
                  <c:v>0.90598290598290598</c:v>
                </c:pt>
                <c:pt idx="7">
                  <c:v>0.92094017094017089</c:v>
                </c:pt>
                <c:pt idx="8">
                  <c:v>0.92521367521367526</c:v>
                </c:pt>
                <c:pt idx="9">
                  <c:v>0.93162393162393164</c:v>
                </c:pt>
                <c:pt idx="10">
                  <c:v>0.94017094017094016</c:v>
                </c:pt>
                <c:pt idx="11">
                  <c:v>0.92735042735042739</c:v>
                </c:pt>
                <c:pt idx="12">
                  <c:v>0.94444444444444442</c:v>
                </c:pt>
                <c:pt idx="13">
                  <c:v>0.95512820512820518</c:v>
                </c:pt>
                <c:pt idx="14">
                  <c:v>0.97222222222222221</c:v>
                </c:pt>
                <c:pt idx="15">
                  <c:v>0.97435897435897434</c:v>
                </c:pt>
                <c:pt idx="16">
                  <c:v>0.97649572649572647</c:v>
                </c:pt>
                <c:pt idx="17">
                  <c:v>0.97435897435897434</c:v>
                </c:pt>
                <c:pt idx="18">
                  <c:v>0.98076923076923073</c:v>
                </c:pt>
                <c:pt idx="19">
                  <c:v>0.98931623931623935</c:v>
                </c:pt>
                <c:pt idx="20">
                  <c:v>0.98717948717948723</c:v>
                </c:pt>
                <c:pt idx="21">
                  <c:v>0.99145299145299148</c:v>
                </c:pt>
                <c:pt idx="22">
                  <c:v>0.99786324786324787</c:v>
                </c:pt>
                <c:pt idx="23">
                  <c:v>1</c:v>
                </c:pt>
                <c:pt idx="24">
                  <c:v>1.0064102564102564</c:v>
                </c:pt>
                <c:pt idx="25">
                  <c:v>1.0192307692307692</c:v>
                </c:pt>
                <c:pt idx="26">
                  <c:v>1.0192307692307692</c:v>
                </c:pt>
                <c:pt idx="27">
                  <c:v>1.0277777777777777</c:v>
                </c:pt>
                <c:pt idx="28">
                  <c:v>1.0128205128205128</c:v>
                </c:pt>
                <c:pt idx="29">
                  <c:v>1.0106837606837606</c:v>
                </c:pt>
                <c:pt idx="30">
                  <c:v>1.0192307692307692</c:v>
                </c:pt>
                <c:pt idx="31">
                  <c:v>1.0277777777777777</c:v>
                </c:pt>
                <c:pt idx="32">
                  <c:v>1.0235042735042734</c:v>
                </c:pt>
                <c:pt idx="33">
                  <c:v>1.0277777777777777</c:v>
                </c:pt>
                <c:pt idx="34">
                  <c:v>1.0299145299145298</c:v>
                </c:pt>
                <c:pt idx="35">
                  <c:v>1.0235042735042734</c:v>
                </c:pt>
                <c:pt idx="36">
                  <c:v>1.0277777777777777</c:v>
                </c:pt>
                <c:pt idx="37">
                  <c:v>1.0363247863247864</c:v>
                </c:pt>
                <c:pt idx="38">
                  <c:v>1.0405982905982907</c:v>
                </c:pt>
                <c:pt idx="39">
                  <c:v>1.0448717948717949</c:v>
                </c:pt>
                <c:pt idx="40">
                  <c:v>1.0448717948717949</c:v>
                </c:pt>
                <c:pt idx="41">
                  <c:v>1.0512820512820513</c:v>
                </c:pt>
                <c:pt idx="42">
                  <c:v>1.0512820512820513</c:v>
                </c:pt>
                <c:pt idx="43">
                  <c:v>1.0491452991452992</c:v>
                </c:pt>
                <c:pt idx="44">
                  <c:v>1.0512820512820513</c:v>
                </c:pt>
                <c:pt idx="45">
                  <c:v>1.0427350427350428</c:v>
                </c:pt>
                <c:pt idx="46">
                  <c:v>1.0470085470085471</c:v>
                </c:pt>
                <c:pt idx="47">
                  <c:v>1.0512820512820513</c:v>
                </c:pt>
                <c:pt idx="48">
                  <c:v>1.0470085470085471</c:v>
                </c:pt>
                <c:pt idx="49">
                  <c:v>1.0470085470085471</c:v>
                </c:pt>
                <c:pt idx="50">
                  <c:v>1.0448717948717949</c:v>
                </c:pt>
                <c:pt idx="51">
                  <c:v>1.0384615384615385</c:v>
                </c:pt>
                <c:pt idx="52">
                  <c:v>1.0470085470085471</c:v>
                </c:pt>
                <c:pt idx="53">
                  <c:v>1.0427350427350428</c:v>
                </c:pt>
                <c:pt idx="54">
                  <c:v>1.0341880341880343</c:v>
                </c:pt>
                <c:pt idx="55">
                  <c:v>1.0363247863247864</c:v>
                </c:pt>
                <c:pt idx="56">
                  <c:v>1.0405982905982907</c:v>
                </c:pt>
                <c:pt idx="57">
                  <c:v>1.0341880341880343</c:v>
                </c:pt>
                <c:pt idx="58">
                  <c:v>1.0363247863247864</c:v>
                </c:pt>
                <c:pt idx="59">
                  <c:v>1.0384615384615385</c:v>
                </c:pt>
                <c:pt idx="60">
                  <c:v>1.0341880341880343</c:v>
                </c:pt>
                <c:pt idx="61">
                  <c:v>1.0341880341880343</c:v>
                </c:pt>
                <c:pt idx="62">
                  <c:v>1.0256410256410255</c:v>
                </c:pt>
                <c:pt idx="63">
                  <c:v>1.0384615384615385</c:v>
                </c:pt>
                <c:pt idx="64">
                  <c:v>1.0363247863247864</c:v>
                </c:pt>
                <c:pt idx="65">
                  <c:v>1.0384615384615385</c:v>
                </c:pt>
                <c:pt idx="66">
                  <c:v>1.0363247863247864</c:v>
                </c:pt>
                <c:pt idx="67">
                  <c:v>1.0363247863247864</c:v>
                </c:pt>
                <c:pt idx="68">
                  <c:v>1.0320512820512822</c:v>
                </c:pt>
                <c:pt idx="69">
                  <c:v>1.0320512820512822</c:v>
                </c:pt>
                <c:pt idx="70">
                  <c:v>1.0299145299145298</c:v>
                </c:pt>
                <c:pt idx="71">
                  <c:v>1.0320512820512822</c:v>
                </c:pt>
                <c:pt idx="72">
                  <c:v>1.0405982905982907</c:v>
                </c:pt>
                <c:pt idx="73">
                  <c:v>1.0384615384615385</c:v>
                </c:pt>
                <c:pt idx="74">
                  <c:v>1.0384615384615385</c:v>
                </c:pt>
                <c:pt idx="75">
                  <c:v>1.0320512820512822</c:v>
                </c:pt>
              </c:numCache>
            </c:numRef>
          </c:val>
          <c:smooth val="0"/>
          <c:extLst>
            <c:ext xmlns:c16="http://schemas.microsoft.com/office/drawing/2014/chart" uri="{C3380CC4-5D6E-409C-BE32-E72D297353CC}">
              <c16:uniqueId val="{0000000C-833F-4E2F-BF49-181419110BCE}"/>
            </c:ext>
          </c:extLst>
        </c:ser>
        <c:ser>
          <c:idx val="14"/>
          <c:order val="14"/>
          <c:tx>
            <c:strRef>
              <c:f>Comparison!$A$34</c:f>
              <c:strCache>
                <c:ptCount val="1"/>
                <c:pt idx="0">
                  <c:v>Yakima MSA</c:v>
                </c:pt>
              </c:strCache>
            </c:strRef>
          </c:tx>
          <c:spPr>
            <a:ln w="28575" cap="rnd">
              <a:solidFill>
                <a:schemeClr val="accent3">
                  <a:lumMod val="80000"/>
                  <a:lumOff val="20000"/>
                </a:schemeClr>
              </a:solidFill>
              <a:round/>
            </a:ln>
            <a:effectLst/>
          </c:spPr>
          <c:marker>
            <c:symbol val="none"/>
          </c:marker>
          <c:cat>
            <c:numRef>
              <c:f>Comparison!$MY$19:$PV$19</c:f>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f>Comparison!$MY$34:$PV$34</c:f>
              <c:numCache>
                <c:formatCode>0.0%</c:formatCode>
                <c:ptCount val="76"/>
                <c:pt idx="0">
                  <c:v>1</c:v>
                </c:pt>
                <c:pt idx="1">
                  <c:v>0.99659090909090908</c:v>
                </c:pt>
                <c:pt idx="2">
                  <c:v>0.99204545454545456</c:v>
                </c:pt>
                <c:pt idx="3">
                  <c:v>0.88863636363636367</c:v>
                </c:pt>
                <c:pt idx="4">
                  <c:v>0.88522727272727275</c:v>
                </c:pt>
                <c:pt idx="5">
                  <c:v>0.90113636363636362</c:v>
                </c:pt>
                <c:pt idx="6">
                  <c:v>0.91249999999999998</c:v>
                </c:pt>
                <c:pt idx="7">
                  <c:v>0.93068181818181817</c:v>
                </c:pt>
                <c:pt idx="8">
                  <c:v>0.9375</c:v>
                </c:pt>
                <c:pt idx="9">
                  <c:v>0.9363636363636364</c:v>
                </c:pt>
                <c:pt idx="10">
                  <c:v>0.94090909090909092</c:v>
                </c:pt>
                <c:pt idx="11">
                  <c:v>0.9386363636363636</c:v>
                </c:pt>
                <c:pt idx="12">
                  <c:v>0.9386363636363636</c:v>
                </c:pt>
                <c:pt idx="13">
                  <c:v>0.94431818181818183</c:v>
                </c:pt>
                <c:pt idx="14">
                  <c:v>0.95227272727272727</c:v>
                </c:pt>
                <c:pt idx="15">
                  <c:v>0.95568181818181819</c:v>
                </c:pt>
                <c:pt idx="16">
                  <c:v>0.95681818181818179</c:v>
                </c:pt>
                <c:pt idx="17">
                  <c:v>0.96022727272727271</c:v>
                </c:pt>
                <c:pt idx="18">
                  <c:v>0.97613636363636369</c:v>
                </c:pt>
                <c:pt idx="19">
                  <c:v>0.97499999999999998</c:v>
                </c:pt>
                <c:pt idx="20">
                  <c:v>0.96931818181818186</c:v>
                </c:pt>
                <c:pt idx="21">
                  <c:v>0.98636363636363633</c:v>
                </c:pt>
                <c:pt idx="22">
                  <c:v>0.98522727272727273</c:v>
                </c:pt>
                <c:pt idx="23">
                  <c:v>0.98863636363636365</c:v>
                </c:pt>
                <c:pt idx="24">
                  <c:v>0.98977272727272725</c:v>
                </c:pt>
                <c:pt idx="25">
                  <c:v>0.99545454545454548</c:v>
                </c:pt>
                <c:pt idx="26">
                  <c:v>1.0022727272727272</c:v>
                </c:pt>
                <c:pt idx="27">
                  <c:v>1.0011363636363637</c:v>
                </c:pt>
                <c:pt idx="28">
                  <c:v>1.0022727272727272</c:v>
                </c:pt>
                <c:pt idx="29">
                  <c:v>1.0045454545454546</c:v>
                </c:pt>
                <c:pt idx="30">
                  <c:v>1.0159090909090909</c:v>
                </c:pt>
                <c:pt idx="31">
                  <c:v>1.009090909090909</c:v>
                </c:pt>
                <c:pt idx="32">
                  <c:v>1.0113636363636365</c:v>
                </c:pt>
                <c:pt idx="33">
                  <c:v>1.0102272727272728</c:v>
                </c:pt>
                <c:pt idx="34">
                  <c:v>1.0193181818181818</c:v>
                </c:pt>
                <c:pt idx="35">
                  <c:v>1.0181818181818181</c:v>
                </c:pt>
                <c:pt idx="36">
                  <c:v>1.0125</c:v>
                </c:pt>
                <c:pt idx="37">
                  <c:v>1.0170454545454546</c:v>
                </c:pt>
                <c:pt idx="38">
                  <c:v>1.0181818181818181</c:v>
                </c:pt>
                <c:pt idx="39">
                  <c:v>1.0113636363636365</c:v>
                </c:pt>
                <c:pt idx="40">
                  <c:v>1.0159090909090909</c:v>
                </c:pt>
                <c:pt idx="41">
                  <c:v>1.0193181818181818</c:v>
                </c:pt>
                <c:pt idx="42">
                  <c:v>1.0204545454545455</c:v>
                </c:pt>
                <c:pt idx="43">
                  <c:v>1.021590909090909</c:v>
                </c:pt>
                <c:pt idx="44">
                  <c:v>1.0249999999999999</c:v>
                </c:pt>
                <c:pt idx="45">
                  <c:v>1.0227272727272727</c:v>
                </c:pt>
                <c:pt idx="46">
                  <c:v>1.0204545454545455</c:v>
                </c:pt>
                <c:pt idx="47">
                  <c:v>1.021590909090909</c:v>
                </c:pt>
                <c:pt idx="48">
                  <c:v>1.0181818181818181</c:v>
                </c:pt>
                <c:pt idx="49">
                  <c:v>1.0181818181818181</c:v>
                </c:pt>
                <c:pt idx="50">
                  <c:v>1.0170454545454546</c:v>
                </c:pt>
                <c:pt idx="51">
                  <c:v>1.0159090909090909</c:v>
                </c:pt>
                <c:pt idx="52">
                  <c:v>1.0125</c:v>
                </c:pt>
                <c:pt idx="53">
                  <c:v>1.0147727272727274</c:v>
                </c:pt>
                <c:pt idx="54">
                  <c:v>1.0181818181818181</c:v>
                </c:pt>
                <c:pt idx="55">
                  <c:v>1.0147727272727274</c:v>
                </c:pt>
                <c:pt idx="56">
                  <c:v>1.0147727272727274</c:v>
                </c:pt>
                <c:pt idx="57">
                  <c:v>1.0113636363636365</c:v>
                </c:pt>
                <c:pt idx="58">
                  <c:v>1.0056818181818181</c:v>
                </c:pt>
                <c:pt idx="59">
                  <c:v>1.0159090909090909</c:v>
                </c:pt>
                <c:pt idx="60">
                  <c:v>1.0159090909090909</c:v>
                </c:pt>
                <c:pt idx="61">
                  <c:v>1.0136363636363637</c:v>
                </c:pt>
                <c:pt idx="62">
                  <c:v>1.0125</c:v>
                </c:pt>
                <c:pt idx="63">
                  <c:v>1.0147727272727274</c:v>
                </c:pt>
                <c:pt idx="64">
                  <c:v>1.0170454545454546</c:v>
                </c:pt>
                <c:pt idx="65">
                  <c:v>1.0204545454545455</c:v>
                </c:pt>
                <c:pt idx="66">
                  <c:v>1.0170454545454546</c:v>
                </c:pt>
                <c:pt idx="67">
                  <c:v>1.009090909090909</c:v>
                </c:pt>
                <c:pt idx="68">
                  <c:v>1.0011363636363637</c:v>
                </c:pt>
                <c:pt idx="69">
                  <c:v>1.0034090909090909</c:v>
                </c:pt>
                <c:pt idx="70">
                  <c:v>1.0102272727272728</c:v>
                </c:pt>
                <c:pt idx="71">
                  <c:v>1.009090909090909</c:v>
                </c:pt>
                <c:pt idx="72">
                  <c:v>1.0136363636363637</c:v>
                </c:pt>
                <c:pt idx="73">
                  <c:v>1.009090909090909</c:v>
                </c:pt>
                <c:pt idx="74">
                  <c:v>1.0045454545454546</c:v>
                </c:pt>
                <c:pt idx="75">
                  <c:v>1.0045454545454546</c:v>
                </c:pt>
              </c:numCache>
            </c:numRef>
          </c:val>
          <c:smooth val="0"/>
          <c:extLst>
            <c:ext xmlns:c16="http://schemas.microsoft.com/office/drawing/2014/chart" uri="{C3380CC4-5D6E-409C-BE32-E72D297353CC}">
              <c16:uniqueId val="{0000000D-833F-4E2F-BF49-181419110BCE}"/>
            </c:ext>
          </c:extLst>
        </c:ser>
        <c:dLbls>
          <c:showLegendKey val="0"/>
          <c:showVal val="0"/>
          <c:showCatName val="0"/>
          <c:showSerName val="0"/>
          <c:showPercent val="0"/>
          <c:showBubbleSize val="0"/>
        </c:dLbls>
        <c:smooth val="0"/>
        <c:axId val="582418424"/>
        <c:axId val="582415904"/>
        <c:extLst>
          <c:ext xmlns:c15="http://schemas.microsoft.com/office/drawing/2012/chart" uri="{02D57815-91ED-43cb-92C2-25804820EDAC}">
            <c15:filteredLineSeries>
              <c15:ser>
                <c:idx val="4"/>
                <c:order val="4"/>
                <c:tx>
                  <c:strRef>
                    <c:extLst>
                      <c:ext uri="{02D57815-91ED-43cb-92C2-25804820EDAC}">
                        <c15:formulaRef>
                          <c15:sqref>Comparison!$A$24</c15:sqref>
                        </c15:formulaRef>
                      </c:ext>
                    </c:extLst>
                    <c:strCache>
                      <c:ptCount val="1"/>
                      <c:pt idx="0">
                        <c:v>Seattle MSA</c:v>
                      </c:pt>
                    </c:strCache>
                  </c:strRef>
                </c:tx>
                <c:spPr>
                  <a:ln w="28575" cap="rnd">
                    <a:solidFill>
                      <a:schemeClr val="accent5"/>
                    </a:solidFill>
                    <a:round/>
                  </a:ln>
                  <a:effectLst/>
                </c:spPr>
                <c:marker>
                  <c:symbol val="none"/>
                </c:marker>
                <c:cat>
                  <c:numRef>
                    <c:extLst>
                      <c:ext uri="{02D57815-91ED-43cb-92C2-25804820EDAC}">
                        <c15:formulaRef>
                          <c15:sqref>Comparison!$MY$19:$PV$19</c15:sqref>
                        </c15:formulaRef>
                      </c:ext>
                    </c:extLst>
                    <c:numCache>
                      <c:formatCode>General</c:formatCode>
                      <c:ptCount val="76"/>
                      <c:pt idx="0" formatCode="0">
                        <c:v>2020</c:v>
                      </c:pt>
                      <c:pt idx="12" formatCode="0">
                        <c:v>2021</c:v>
                      </c:pt>
                      <c:pt idx="24" formatCode="0">
                        <c:v>2022</c:v>
                      </c:pt>
                      <c:pt idx="36" formatCode="0">
                        <c:v>2023</c:v>
                      </c:pt>
                      <c:pt idx="48" formatCode="0">
                        <c:v>2024</c:v>
                      </c:pt>
                      <c:pt idx="60">
                        <c:v>2025</c:v>
                      </c:pt>
                      <c:pt idx="72">
                        <c:v>2026</c:v>
                      </c:pt>
                    </c:numCache>
                  </c:numRef>
                </c:cat>
                <c:val>
                  <c:numRef>
                    <c:extLst>
                      <c:ext uri="{02D57815-91ED-43cb-92C2-25804820EDAC}">
                        <c15:formulaRef>
                          <c15:sqref>Comparison!$MY$24:$PV$24</c15:sqref>
                        </c15:formulaRef>
                      </c:ext>
                    </c:extLst>
                    <c:numCache>
                      <c:formatCode>0.0%</c:formatCode>
                      <c:ptCount val="76"/>
                      <c:pt idx="0">
                        <c:v>1</c:v>
                      </c:pt>
                      <c:pt idx="1">
                        <c:v>1.0026470032142183</c:v>
                      </c:pt>
                      <c:pt idx="2">
                        <c:v>0.99456418982794481</c:v>
                      </c:pt>
                      <c:pt idx="3">
                        <c:v>0.88414634146341464</c:v>
                      </c:pt>
                      <c:pt idx="4">
                        <c:v>0.87762336925694839</c:v>
                      </c:pt>
                      <c:pt idx="5">
                        <c:v>0.89742862544904523</c:v>
                      </c:pt>
                      <c:pt idx="6">
                        <c:v>0.91146719606730953</c:v>
                      </c:pt>
                      <c:pt idx="7">
                        <c:v>0.91898279447910758</c:v>
                      </c:pt>
                      <c:pt idx="8">
                        <c:v>0.92380412176214788</c:v>
                      </c:pt>
                      <c:pt idx="9">
                        <c:v>0.92843637738702967</c:v>
                      </c:pt>
                      <c:pt idx="10">
                        <c:v>0.92952353942144073</c:v>
                      </c:pt>
                      <c:pt idx="11">
                        <c:v>0.92441860465116277</c:v>
                      </c:pt>
                      <c:pt idx="12">
                        <c:v>0.92068443940253353</c:v>
                      </c:pt>
                      <c:pt idx="13">
                        <c:v>0.92706560786538095</c:v>
                      </c:pt>
                      <c:pt idx="14">
                        <c:v>0.93150879183210433</c:v>
                      </c:pt>
                      <c:pt idx="15">
                        <c:v>0.93812629986764984</c:v>
                      </c:pt>
                      <c:pt idx="16">
                        <c:v>0.93864624692758558</c:v>
                      </c:pt>
                      <c:pt idx="17">
                        <c:v>0.94195500094535833</c:v>
                      </c:pt>
                      <c:pt idx="18">
                        <c:v>0.95287388920400828</c:v>
                      </c:pt>
                      <c:pt idx="19">
                        <c:v>0.95878237852145964</c:v>
                      </c:pt>
                      <c:pt idx="20">
                        <c:v>0.96317829457364346</c:v>
                      </c:pt>
                      <c:pt idx="21">
                        <c:v>0.97395537908867458</c:v>
                      </c:pt>
                      <c:pt idx="22">
                        <c:v>0.9763187748156551</c:v>
                      </c:pt>
                      <c:pt idx="23">
                        <c:v>0.9777368122518435</c:v>
                      </c:pt>
                      <c:pt idx="24">
                        <c:v>0.97201739459255054</c:v>
                      </c:pt>
                      <c:pt idx="25">
                        <c:v>0.98307808659481943</c:v>
                      </c:pt>
                      <c:pt idx="26">
                        <c:v>0.98558328606541878</c:v>
                      </c:pt>
                      <c:pt idx="27">
                        <c:v>0.98889204008319154</c:v>
                      </c:pt>
                      <c:pt idx="28">
                        <c:v>0.98794668179239931</c:v>
                      </c:pt>
                      <c:pt idx="29">
                        <c:v>0.98841936093779548</c:v>
                      </c:pt>
                      <c:pt idx="30">
                        <c:v>0.99754206844394022</c:v>
                      </c:pt>
                      <c:pt idx="31">
                        <c:v>1.0025524673851389</c:v>
                      </c:pt>
                      <c:pt idx="32">
                        <c:v>0.99948005294006426</c:v>
                      </c:pt>
                      <c:pt idx="33">
                        <c:v>1.0013235016071091</c:v>
                      </c:pt>
                      <c:pt idx="34">
                        <c:v>0.9983928909056532</c:v>
                      </c:pt>
                      <c:pt idx="35">
                        <c:v>0.99848742673473245</c:v>
                      </c:pt>
                      <c:pt idx="36">
                        <c:v>0.99943278502552468</c:v>
                      </c:pt>
                      <c:pt idx="37">
                        <c:v>1.0013235016071091</c:v>
                      </c:pt>
                      <c:pt idx="38">
                        <c:v>1.0000472679145396</c:v>
                      </c:pt>
                      <c:pt idx="39">
                        <c:v>1.0016071090943468</c:v>
                      </c:pt>
                      <c:pt idx="40">
                        <c:v>1</c:v>
                      </c:pt>
                      <c:pt idx="41">
                        <c:v>1.0040177727358668</c:v>
                      </c:pt>
                      <c:pt idx="42">
                        <c:v>0.99924371336736628</c:v>
                      </c:pt>
                      <c:pt idx="43">
                        <c:v>0.99990546417092074</c:v>
                      </c:pt>
                      <c:pt idx="44">
                        <c:v>0.99829835507657405</c:v>
                      </c:pt>
                      <c:pt idx="45">
                        <c:v>0.99792021176025714</c:v>
                      </c:pt>
                      <c:pt idx="46">
                        <c:v>0.99881830213650968</c:v>
                      </c:pt>
                      <c:pt idx="47">
                        <c:v>1.0003781433163168</c:v>
                      </c:pt>
                      <c:pt idx="48">
                        <c:v>0.99943278502552468</c:v>
                      </c:pt>
                      <c:pt idx="49">
                        <c:v>1.0040177727358668</c:v>
                      </c:pt>
                      <c:pt idx="50">
                        <c:v>1.005577613915674</c:v>
                      </c:pt>
                      <c:pt idx="51">
                        <c:v>1.0046795235394215</c:v>
                      </c:pt>
                      <c:pt idx="52">
                        <c:v>1.005719417659293</c:v>
                      </c:pt>
                      <c:pt idx="53">
                        <c:v>1.0049631310266591</c:v>
                      </c:pt>
                      <c:pt idx="54">
                        <c:v>1.006806579693704</c:v>
                      </c:pt>
                      <c:pt idx="55">
                        <c:v>1.006806579693704</c:v>
                      </c:pt>
                      <c:pt idx="56">
                        <c:v>1.0086027604462091</c:v>
                      </c:pt>
                      <c:pt idx="57">
                        <c:v>0.99111363206655323</c:v>
                      </c:pt>
                      <c:pt idx="58">
                        <c:v>1.0051522026848176</c:v>
                      </c:pt>
                      <c:pt idx="59">
                        <c:v>1.0081300813008129</c:v>
                      </c:pt>
                      <c:pt idx="60">
                        <c:v>1.0052467385138968</c:v>
                      </c:pt>
                      <c:pt idx="61">
                        <c:v>1.0050103989411987</c:v>
                      </c:pt>
                      <c:pt idx="62">
                        <c:v>1.0026942711287579</c:v>
                      </c:pt>
                      <c:pt idx="63">
                        <c:v>1.0052467385138968</c:v>
                      </c:pt>
                      <c:pt idx="64">
                        <c:v>1.0080355454717338</c:v>
                      </c:pt>
                      <c:pt idx="65">
                        <c:v>1.0059557572319908</c:v>
                      </c:pt>
                      <c:pt idx="66">
                        <c:v>1.0047740593685006</c:v>
                      </c:pt>
                      <c:pt idx="67">
                        <c:v>1.0035450935904708</c:v>
                      </c:pt>
                      <c:pt idx="68">
                        <c:v>1.0023161278124408</c:v>
                      </c:pt>
                      <c:pt idx="69">
                        <c:v>1.0017016449234259</c:v>
                      </c:pt>
                      <c:pt idx="70">
                        <c:v>1.0005672149744753</c:v>
                      </c:pt>
                      <c:pt idx="71">
                        <c:v>1.0013235016071091</c:v>
                      </c:pt>
                      <c:pt idx="72">
                        <c:v>0.99948005294006426</c:v>
                      </c:pt>
                      <c:pt idx="73">
                        <c:v>1.0000472679145396</c:v>
                      </c:pt>
                      <c:pt idx="74">
                        <c:v>0.99820381924749479</c:v>
                      </c:pt>
                      <c:pt idx="75">
                        <c:v>1.0020325203252032</c:v>
                      </c:pt>
                    </c:numCache>
                  </c:numRef>
                </c:val>
                <c:smooth val="0"/>
                <c:extLst>
                  <c:ext xmlns:c16="http://schemas.microsoft.com/office/drawing/2014/chart" uri="{C3380CC4-5D6E-409C-BE32-E72D297353CC}">
                    <c16:uniqueId val="{0000000E-833F-4E2F-BF49-181419110BCE}"/>
                  </c:ext>
                </c:extLst>
              </c15:ser>
            </c15:filteredLineSeries>
          </c:ext>
        </c:extLst>
      </c:lineChart>
      <c:catAx>
        <c:axId val="58241842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2415904"/>
        <c:crosses val="autoZero"/>
        <c:auto val="1"/>
        <c:lblAlgn val="ctr"/>
        <c:lblOffset val="100"/>
        <c:noMultiLvlLbl val="0"/>
      </c:catAx>
      <c:valAx>
        <c:axId val="582415904"/>
        <c:scaling>
          <c:orientation val="minMax"/>
          <c:max val="1.1000000000000001"/>
          <c:min val="0.8"/>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2418424"/>
        <c:crosses val="autoZero"/>
        <c:crossBetween val="between"/>
      </c:valAx>
      <c:spPr>
        <a:noFill/>
        <a:ln>
          <a:noFill/>
        </a:ln>
        <a:effectLst/>
      </c:spPr>
    </c:plotArea>
    <c:legend>
      <c:legendPos val="b"/>
      <c:layout>
        <c:manualLayout>
          <c:xMode val="edge"/>
          <c:yMode val="edge"/>
          <c:x val="0.24869565919644659"/>
          <c:y val="0.60242782152230978"/>
          <c:w val="0.66465980214011711"/>
          <c:h val="0.36979440069991254"/>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0.40219</cdr:x>
      <cdr:y>0.56525</cdr:y>
    </cdr:from>
    <cdr:to>
      <cdr:x>0.54482</cdr:x>
      <cdr:y>0.88601</cdr:y>
    </cdr:to>
    <cdr:sp macro="" textlink="">
      <cdr:nvSpPr>
        <cdr:cNvPr id="2" name="TextBox 1">
          <a:extLst xmlns:a="http://schemas.openxmlformats.org/drawingml/2006/main">
            <a:ext uri="{FF2B5EF4-FFF2-40B4-BE49-F238E27FC236}">
              <a16:creationId xmlns:a16="http://schemas.microsoft.com/office/drawing/2014/main" id="{451A1C60-05DA-4F17-961A-88E986198C92}"/>
            </a:ext>
          </a:extLst>
        </cdr:cNvPr>
        <cdr:cNvSpPr txBox="1"/>
      </cdr:nvSpPr>
      <cdr:spPr>
        <a:xfrm xmlns:a="http://schemas.openxmlformats.org/drawingml/2006/main">
          <a:off x="2059134" y="1600199"/>
          <a:ext cx="730250" cy="9080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000" b="0">
            <a:latin typeface="Arial Narrow" panose="020B0606020202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0F206B1-5AAC-4C52-ABAE-FE221C3A8821}" type="datetimeFigureOut">
              <a:rPr lang="en-US" smtClean="0"/>
              <a:pPr/>
              <a:t>6/3/2026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28599E7-6C68-4E0B-B195-1B170676F885}" type="slidenum">
              <a:rPr lang="en-US" smtClean="0"/>
              <a:pPr/>
              <a:t>‹#›</a:t>
            </a:fld>
            <a:endParaRPr lang="en-US" dirty="0"/>
          </a:p>
        </p:txBody>
      </p:sp>
    </p:spTree>
    <p:extLst>
      <p:ext uri="{BB962C8B-B14F-4D97-AF65-F5344CB8AC3E}">
        <p14:creationId xmlns:p14="http://schemas.microsoft.com/office/powerpoint/2010/main" val="185865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9736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5/30/26</a:t>
            </a:r>
          </a:p>
        </p:txBody>
      </p:sp>
      <p:sp>
        <p:nvSpPr>
          <p:cNvPr id="4" name="Slide Number Placeholder 3"/>
          <p:cNvSpPr>
            <a:spLocks noGrp="1"/>
          </p:cNvSpPr>
          <p:nvPr>
            <p:ph type="sldNum" sz="quarter" idx="5"/>
          </p:nvPr>
        </p:nvSpPr>
        <p:spPr/>
        <p:txBody>
          <a:bodyPr/>
          <a:lstStyle/>
          <a:p>
            <a:fld id="{428599E7-6C68-4E0B-B195-1B170676F885}" type="slidenum">
              <a:rPr lang="en-US" smtClean="0"/>
              <a:pPr/>
              <a:t>10</a:t>
            </a:fld>
            <a:endParaRPr lang="en-US" dirty="0"/>
          </a:p>
        </p:txBody>
      </p:sp>
    </p:spTree>
    <p:extLst>
      <p:ext uri="{BB962C8B-B14F-4D97-AF65-F5344CB8AC3E}">
        <p14:creationId xmlns:p14="http://schemas.microsoft.com/office/powerpoint/2010/main" val="422465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5/30/26</a:t>
            </a:r>
          </a:p>
        </p:txBody>
      </p:sp>
      <p:sp>
        <p:nvSpPr>
          <p:cNvPr id="4" name="Slide Number Placeholder 3"/>
          <p:cNvSpPr>
            <a:spLocks noGrp="1"/>
          </p:cNvSpPr>
          <p:nvPr>
            <p:ph type="sldNum" sz="quarter" idx="5"/>
          </p:nvPr>
        </p:nvSpPr>
        <p:spPr/>
        <p:txBody>
          <a:bodyPr/>
          <a:lstStyle/>
          <a:p>
            <a:fld id="{428599E7-6C68-4E0B-B195-1B170676F885}" type="slidenum">
              <a:rPr lang="en-US" smtClean="0"/>
              <a:pPr/>
              <a:t>11</a:t>
            </a:fld>
            <a:endParaRPr lang="en-US" dirty="0"/>
          </a:p>
        </p:txBody>
      </p:sp>
    </p:spTree>
    <p:extLst>
      <p:ext uri="{BB962C8B-B14F-4D97-AF65-F5344CB8AC3E}">
        <p14:creationId xmlns:p14="http://schemas.microsoft.com/office/powerpoint/2010/main" val="326812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5/30/26</a:t>
            </a:r>
          </a:p>
        </p:txBody>
      </p:sp>
      <p:sp>
        <p:nvSpPr>
          <p:cNvPr id="4" name="Slide Number Placeholder 3"/>
          <p:cNvSpPr>
            <a:spLocks noGrp="1"/>
          </p:cNvSpPr>
          <p:nvPr>
            <p:ph type="sldNum" sz="quarter" idx="5"/>
          </p:nvPr>
        </p:nvSpPr>
        <p:spPr/>
        <p:txBody>
          <a:bodyPr/>
          <a:lstStyle/>
          <a:p>
            <a:fld id="{428599E7-6C68-4E0B-B195-1B170676F885}" type="slidenum">
              <a:rPr lang="en-US" smtClean="0"/>
              <a:pPr/>
              <a:t>13</a:t>
            </a:fld>
            <a:endParaRPr lang="en-US" dirty="0"/>
          </a:p>
        </p:txBody>
      </p:sp>
    </p:spTree>
    <p:extLst>
      <p:ext uri="{BB962C8B-B14F-4D97-AF65-F5344CB8AC3E}">
        <p14:creationId xmlns:p14="http://schemas.microsoft.com/office/powerpoint/2010/main" val="409703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E4C3D-B1EF-DE90-CB51-0014FAE1A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938AC-ED7A-DF63-C002-C00B36E585D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CF7C147-5DF9-6682-B3CE-9C3BED37E4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F6F576-2774-6D06-5D7F-BF2D541420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988C-EF3D-9948-9D63-1CA95CB0496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89581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Rounded Corners 8"/>
          <p:cNvSpPr/>
          <p:nvPr/>
        </p:nvSpPr>
        <p:spPr bwMode="ltGray">
          <a:xfrm>
            <a:off x="-3177" y="2590078"/>
            <a:ext cx="8971262" cy="1660332"/>
          </a:xfrm>
          <a:custGeom>
            <a:avLst/>
            <a:gdLst>
              <a:gd name="connsiteX0" fmla="*/ 0 w 8968085"/>
              <a:gd name="connsiteY0" fmla="*/ 276728 h 1660332"/>
              <a:gd name="connsiteX1" fmla="*/ 276728 w 8968085"/>
              <a:gd name="connsiteY1" fmla="*/ 0 h 1660332"/>
              <a:gd name="connsiteX2" fmla="*/ 8691357 w 8968085"/>
              <a:gd name="connsiteY2" fmla="*/ 0 h 1660332"/>
              <a:gd name="connsiteX3" fmla="*/ 8968085 w 8968085"/>
              <a:gd name="connsiteY3" fmla="*/ 276728 h 1660332"/>
              <a:gd name="connsiteX4" fmla="*/ 8968085 w 8968085"/>
              <a:gd name="connsiteY4" fmla="*/ 1383604 h 1660332"/>
              <a:gd name="connsiteX5" fmla="*/ 8691357 w 8968085"/>
              <a:gd name="connsiteY5" fmla="*/ 1660332 h 1660332"/>
              <a:gd name="connsiteX6" fmla="*/ 276728 w 8968085"/>
              <a:gd name="connsiteY6" fmla="*/ 1660332 h 1660332"/>
              <a:gd name="connsiteX7" fmla="*/ 0 w 8968085"/>
              <a:gd name="connsiteY7" fmla="*/ 1383604 h 1660332"/>
              <a:gd name="connsiteX8" fmla="*/ 0 w 8968085"/>
              <a:gd name="connsiteY8" fmla="*/ 276728 h 1660332"/>
              <a:gd name="connsiteX0" fmla="*/ 18658 w 8986743"/>
              <a:gd name="connsiteY0" fmla="*/ 276728 h 1660332"/>
              <a:gd name="connsiteX1" fmla="*/ 95969 w 8986743"/>
              <a:gd name="connsiteY1" fmla="*/ 4864 h 1660332"/>
              <a:gd name="connsiteX2" fmla="*/ 8710015 w 8986743"/>
              <a:gd name="connsiteY2" fmla="*/ 0 h 1660332"/>
              <a:gd name="connsiteX3" fmla="*/ 8986743 w 8986743"/>
              <a:gd name="connsiteY3" fmla="*/ 276728 h 1660332"/>
              <a:gd name="connsiteX4" fmla="*/ 8986743 w 8986743"/>
              <a:gd name="connsiteY4" fmla="*/ 1383604 h 1660332"/>
              <a:gd name="connsiteX5" fmla="*/ 8710015 w 8986743"/>
              <a:gd name="connsiteY5" fmla="*/ 1660332 h 1660332"/>
              <a:gd name="connsiteX6" fmla="*/ 295386 w 8986743"/>
              <a:gd name="connsiteY6" fmla="*/ 1660332 h 1660332"/>
              <a:gd name="connsiteX7" fmla="*/ 18658 w 8986743"/>
              <a:gd name="connsiteY7" fmla="*/ 1383604 h 1660332"/>
              <a:gd name="connsiteX8" fmla="*/ 18658 w 8986743"/>
              <a:gd name="connsiteY8" fmla="*/ 276728 h 1660332"/>
              <a:gd name="connsiteX0" fmla="*/ 66486 w 9034571"/>
              <a:gd name="connsiteY0" fmla="*/ 276728 h 1660332"/>
              <a:gd name="connsiteX1" fmla="*/ 68434 w 9034571"/>
              <a:gd name="connsiteY1" fmla="*/ 7377 h 1660332"/>
              <a:gd name="connsiteX2" fmla="*/ 8757843 w 9034571"/>
              <a:gd name="connsiteY2" fmla="*/ 0 h 1660332"/>
              <a:gd name="connsiteX3" fmla="*/ 9034571 w 9034571"/>
              <a:gd name="connsiteY3" fmla="*/ 276728 h 1660332"/>
              <a:gd name="connsiteX4" fmla="*/ 9034571 w 9034571"/>
              <a:gd name="connsiteY4" fmla="*/ 1383604 h 1660332"/>
              <a:gd name="connsiteX5" fmla="*/ 8757843 w 9034571"/>
              <a:gd name="connsiteY5" fmla="*/ 1660332 h 1660332"/>
              <a:gd name="connsiteX6" fmla="*/ 343214 w 9034571"/>
              <a:gd name="connsiteY6" fmla="*/ 1660332 h 1660332"/>
              <a:gd name="connsiteX7" fmla="*/ 66486 w 9034571"/>
              <a:gd name="connsiteY7" fmla="*/ 1383604 h 1660332"/>
              <a:gd name="connsiteX8" fmla="*/ 66486 w 9034571"/>
              <a:gd name="connsiteY8" fmla="*/ 276728 h 1660332"/>
              <a:gd name="connsiteX0" fmla="*/ 71863 w 9039948"/>
              <a:gd name="connsiteY0" fmla="*/ 276728 h 1660332"/>
              <a:gd name="connsiteX1" fmla="*/ 73811 w 9039948"/>
              <a:gd name="connsiteY1" fmla="*/ 7377 h 1660332"/>
              <a:gd name="connsiteX2" fmla="*/ 8763220 w 9039948"/>
              <a:gd name="connsiteY2" fmla="*/ 0 h 1660332"/>
              <a:gd name="connsiteX3" fmla="*/ 9039948 w 9039948"/>
              <a:gd name="connsiteY3" fmla="*/ 276728 h 1660332"/>
              <a:gd name="connsiteX4" fmla="*/ 9039948 w 9039948"/>
              <a:gd name="connsiteY4" fmla="*/ 1383604 h 1660332"/>
              <a:gd name="connsiteX5" fmla="*/ 8763220 w 9039948"/>
              <a:gd name="connsiteY5" fmla="*/ 1660332 h 1660332"/>
              <a:gd name="connsiteX6" fmla="*/ 348591 w 9039948"/>
              <a:gd name="connsiteY6" fmla="*/ 1660332 h 1660332"/>
              <a:gd name="connsiteX7" fmla="*/ 71863 w 9039948"/>
              <a:gd name="connsiteY7" fmla="*/ 1383604 h 1660332"/>
              <a:gd name="connsiteX8" fmla="*/ 71863 w 9039948"/>
              <a:gd name="connsiteY8" fmla="*/ 276728 h 1660332"/>
              <a:gd name="connsiteX0" fmla="*/ 9486 w 8977571"/>
              <a:gd name="connsiteY0" fmla="*/ 276728 h 1660332"/>
              <a:gd name="connsiteX1" fmla="*/ 11434 w 8977571"/>
              <a:gd name="connsiteY1" fmla="*/ 7377 h 1660332"/>
              <a:gd name="connsiteX2" fmla="*/ 8700843 w 8977571"/>
              <a:gd name="connsiteY2" fmla="*/ 0 h 1660332"/>
              <a:gd name="connsiteX3" fmla="*/ 8977571 w 8977571"/>
              <a:gd name="connsiteY3" fmla="*/ 276728 h 1660332"/>
              <a:gd name="connsiteX4" fmla="*/ 8977571 w 8977571"/>
              <a:gd name="connsiteY4" fmla="*/ 1383604 h 1660332"/>
              <a:gd name="connsiteX5" fmla="*/ 8700843 w 8977571"/>
              <a:gd name="connsiteY5" fmla="*/ 1660332 h 1660332"/>
              <a:gd name="connsiteX6" fmla="*/ 286214 w 8977571"/>
              <a:gd name="connsiteY6" fmla="*/ 1660332 h 1660332"/>
              <a:gd name="connsiteX7" fmla="*/ 9486 w 8977571"/>
              <a:gd name="connsiteY7" fmla="*/ 1383604 h 1660332"/>
              <a:gd name="connsiteX8" fmla="*/ 9486 w 8977571"/>
              <a:gd name="connsiteY8" fmla="*/ 276728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929402 w 9620759"/>
              <a:gd name="connsiteY6" fmla="*/ 1660332 h 1660332"/>
              <a:gd name="connsiteX7" fmla="*/ 652674 w 9620759"/>
              <a:gd name="connsiteY7" fmla="*/ 1383604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655584 w 9620759"/>
              <a:gd name="connsiteY6" fmla="*/ 1660332 h 1660332"/>
              <a:gd name="connsiteX7" fmla="*/ 652674 w 9620759"/>
              <a:gd name="connsiteY7" fmla="*/ 1383604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655584 w 9620759"/>
              <a:gd name="connsiteY6" fmla="*/ 1660332 h 1660332"/>
              <a:gd name="connsiteX7" fmla="*/ 652674 w 9620759"/>
              <a:gd name="connsiteY7" fmla="*/ 1383604 h 1660332"/>
              <a:gd name="connsiteX0" fmla="*/ 1086597 w 10051772"/>
              <a:gd name="connsiteY0" fmla="*/ 1660332 h 1660332"/>
              <a:gd name="connsiteX1" fmla="*/ 1085635 w 10051772"/>
              <a:gd name="connsiteY1" fmla="*/ 7377 h 1660332"/>
              <a:gd name="connsiteX2" fmla="*/ 9775044 w 10051772"/>
              <a:gd name="connsiteY2" fmla="*/ 0 h 1660332"/>
              <a:gd name="connsiteX3" fmla="*/ 10051772 w 10051772"/>
              <a:gd name="connsiteY3" fmla="*/ 276728 h 1660332"/>
              <a:gd name="connsiteX4" fmla="*/ 10051772 w 10051772"/>
              <a:gd name="connsiteY4" fmla="*/ 1383604 h 1660332"/>
              <a:gd name="connsiteX5" fmla="*/ 9775044 w 10051772"/>
              <a:gd name="connsiteY5" fmla="*/ 1660332 h 1660332"/>
              <a:gd name="connsiteX6" fmla="*/ 1086597 w 10051772"/>
              <a:gd name="connsiteY6" fmla="*/ 1660332 h 1660332"/>
              <a:gd name="connsiteX0" fmla="*/ 643599 w 9608774"/>
              <a:gd name="connsiteY0" fmla="*/ 1660332 h 1660332"/>
              <a:gd name="connsiteX1" fmla="*/ 642637 w 9608774"/>
              <a:gd name="connsiteY1" fmla="*/ 7377 h 1660332"/>
              <a:gd name="connsiteX2" fmla="*/ 9332046 w 9608774"/>
              <a:gd name="connsiteY2" fmla="*/ 0 h 1660332"/>
              <a:gd name="connsiteX3" fmla="*/ 9608774 w 9608774"/>
              <a:gd name="connsiteY3" fmla="*/ 276728 h 1660332"/>
              <a:gd name="connsiteX4" fmla="*/ 9608774 w 9608774"/>
              <a:gd name="connsiteY4" fmla="*/ 1383604 h 1660332"/>
              <a:gd name="connsiteX5" fmla="*/ 9332046 w 9608774"/>
              <a:gd name="connsiteY5" fmla="*/ 1660332 h 1660332"/>
              <a:gd name="connsiteX6" fmla="*/ 643599 w 9608774"/>
              <a:gd name="connsiteY6" fmla="*/ 1660332 h 1660332"/>
              <a:gd name="connsiteX0" fmla="*/ 6087 w 8971262"/>
              <a:gd name="connsiteY0" fmla="*/ 1660332 h 1660332"/>
              <a:gd name="connsiteX1" fmla="*/ 5125 w 8971262"/>
              <a:gd name="connsiteY1" fmla="*/ 7377 h 1660332"/>
              <a:gd name="connsiteX2" fmla="*/ 8694534 w 8971262"/>
              <a:gd name="connsiteY2" fmla="*/ 0 h 1660332"/>
              <a:gd name="connsiteX3" fmla="*/ 8971262 w 8971262"/>
              <a:gd name="connsiteY3" fmla="*/ 276728 h 1660332"/>
              <a:gd name="connsiteX4" fmla="*/ 8971262 w 8971262"/>
              <a:gd name="connsiteY4" fmla="*/ 1383604 h 1660332"/>
              <a:gd name="connsiteX5" fmla="*/ 8694534 w 8971262"/>
              <a:gd name="connsiteY5" fmla="*/ 1660332 h 1660332"/>
              <a:gd name="connsiteX6" fmla="*/ 6087 w 8971262"/>
              <a:gd name="connsiteY6" fmla="*/ 1660332 h 166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1262" h="1660332">
                <a:moveTo>
                  <a:pt x="6087" y="1660332"/>
                </a:moveTo>
                <a:cubicBezTo>
                  <a:pt x="-7746" y="1656145"/>
                  <a:pt x="6525" y="12793"/>
                  <a:pt x="5125" y="7377"/>
                </a:cubicBezTo>
                <a:cubicBezTo>
                  <a:pt x="3725" y="1961"/>
                  <a:pt x="5798064" y="2459"/>
                  <a:pt x="8694534" y="0"/>
                </a:cubicBezTo>
                <a:cubicBezTo>
                  <a:pt x="8847367" y="0"/>
                  <a:pt x="8971262" y="123895"/>
                  <a:pt x="8971262" y="276728"/>
                </a:cubicBezTo>
                <a:lnTo>
                  <a:pt x="8971262" y="1383604"/>
                </a:lnTo>
                <a:cubicBezTo>
                  <a:pt x="8971262" y="1536437"/>
                  <a:pt x="8847367" y="1660332"/>
                  <a:pt x="8694534" y="1660332"/>
                </a:cubicBezTo>
                <a:lnTo>
                  <a:pt x="6087" y="1660332"/>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10" name="Rectangle: Rounded Corners 9"/>
          <p:cNvSpPr/>
          <p:nvPr/>
        </p:nvSpPr>
        <p:spPr>
          <a:xfrm>
            <a:off x="9111715" y="2590078"/>
            <a:ext cx="3077109" cy="1660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Georgia" panose="02040502050405020303" pitchFamily="18" charset="0"/>
              </a:defRPr>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6/3/2026</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
        <p:nvSpPr>
          <p:cNvPr id="12" name="Rectangle: Rounded Corners 11">
            <a:extLst>
              <a:ext uri="{FF2B5EF4-FFF2-40B4-BE49-F238E27FC236}">
                <a16:creationId xmlns:a16="http://schemas.microsoft.com/office/drawing/2014/main" id="{1B71489A-EE1C-F569-40CF-BC83427FDC5B}"/>
              </a:ext>
            </a:extLst>
          </p:cNvPr>
          <p:cNvSpPr/>
          <p:nvPr userDrawn="1"/>
        </p:nvSpPr>
        <p:spPr>
          <a:xfrm>
            <a:off x="9170581" y="2590077"/>
            <a:ext cx="3018243" cy="1667662"/>
          </a:xfrm>
          <a:prstGeom prst="roundRect">
            <a:avLst/>
          </a:prstGeom>
          <a:solidFill>
            <a:srgbClr val="74AFD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pic>
        <p:nvPicPr>
          <p:cNvPr id="15" name="Picture 14" descr="Text&#10;&#10;AI-generated content may be incorrect.">
            <a:extLst>
              <a:ext uri="{FF2B5EF4-FFF2-40B4-BE49-F238E27FC236}">
                <a16:creationId xmlns:a16="http://schemas.microsoft.com/office/drawing/2014/main" id="{ED8641C3-6A30-3E2D-D67C-CCDD56F570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451" y="2929344"/>
            <a:ext cx="2677636" cy="981800"/>
          </a:xfrm>
          <a:prstGeom prst="rect">
            <a:avLst/>
          </a:prstGeom>
        </p:spPr>
      </p:pic>
    </p:spTree>
    <p:extLst>
      <p:ext uri="{BB962C8B-B14F-4D97-AF65-F5344CB8AC3E}">
        <p14:creationId xmlns:p14="http://schemas.microsoft.com/office/powerpoint/2010/main" val="31791052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
        <p:nvSpPr>
          <p:cNvPr id="18" name="Rectangle: Rounded Corners 17"/>
          <p:cNvSpPr/>
          <p:nvPr/>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6/3/2026</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9" name="Text Placeholder 14">
            <a:extLst>
              <a:ext uri="{FF2B5EF4-FFF2-40B4-BE49-F238E27FC236}">
                <a16:creationId xmlns:a16="http://schemas.microsoft.com/office/drawing/2014/main" id="{0FE7365F-A5FB-4C51-EEFA-9B85B9C5B566}"/>
              </a:ext>
            </a:extLst>
          </p:cNvPr>
          <p:cNvSpPr>
            <a:spLocks noGrp="1"/>
          </p:cNvSpPr>
          <p:nvPr>
            <p:ph type="body" sz="quarter" idx="15" hasCustomPrompt="1"/>
          </p:nvPr>
        </p:nvSpPr>
        <p:spPr>
          <a:xfrm>
            <a:off x="714376" y="2073275"/>
            <a:ext cx="3323838"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latin typeface="Arial" panose="020B0604020202020204" pitchFamily="34" charset="0"/>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As a communication tool, a chart allows a form of generalization of information from an unlimited number of different social or scientific contexts. It provides a familiar way to convey information that might otherwise not be obvious or readily understood.</a:t>
            </a:r>
          </a:p>
        </p:txBody>
      </p:sp>
      <p:sp>
        <p:nvSpPr>
          <p:cNvPr id="4" name="Table Placeholder 3">
            <a:extLst>
              <a:ext uri="{FF2B5EF4-FFF2-40B4-BE49-F238E27FC236}">
                <a16:creationId xmlns:a16="http://schemas.microsoft.com/office/drawing/2014/main" id="{36E783F9-CCA9-CC3C-D048-A4DEB1B9B300}"/>
              </a:ext>
            </a:extLst>
          </p:cNvPr>
          <p:cNvSpPr>
            <a:spLocks noGrp="1"/>
          </p:cNvSpPr>
          <p:nvPr>
            <p:ph type="tbl" sz="quarter" idx="16"/>
          </p:nvPr>
        </p:nvSpPr>
        <p:spPr>
          <a:xfrm>
            <a:off x="4406900" y="2073275"/>
            <a:ext cx="6030913" cy="4076700"/>
          </a:xfrm>
        </p:spPr>
        <p:txBody>
          <a:bodyPr/>
          <a:lstStyle/>
          <a:p>
            <a:endParaRPr lang="en-US" dirty="0"/>
          </a:p>
        </p:txBody>
      </p:sp>
      <p:pic>
        <p:nvPicPr>
          <p:cNvPr id="24" name="Picture 23">
            <a:extLst>
              <a:ext uri="{FF2B5EF4-FFF2-40B4-BE49-F238E27FC236}">
                <a16:creationId xmlns:a16="http://schemas.microsoft.com/office/drawing/2014/main" id="{E29B5823-C0BA-20C9-8533-980ABD003D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5" name="Slide Number Placeholder 5">
            <a:extLst>
              <a:ext uri="{FF2B5EF4-FFF2-40B4-BE49-F238E27FC236}">
                <a16:creationId xmlns:a16="http://schemas.microsoft.com/office/drawing/2014/main" id="{1EF2C55C-C5EA-BF6F-1EF9-EE996376E076}"/>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latin typeface="Arial" panose="020B0604020202020204" pitchFamily="34" charset="0"/>
              </a:rPr>
              <a:pPr algn="ctr"/>
              <a:t>‹#›</a:t>
            </a:fld>
            <a:endParaRPr lang="en-US" dirty="0">
              <a:latin typeface="Arial" panose="020B0604020202020204" pitchFamily="34" charset="0"/>
            </a:endParaRPr>
          </a:p>
        </p:txBody>
      </p:sp>
      <p:sp>
        <p:nvSpPr>
          <p:cNvPr id="8" name="Rectangle: Rounded Corners 16">
            <a:extLst>
              <a:ext uri="{FF2B5EF4-FFF2-40B4-BE49-F238E27FC236}">
                <a16:creationId xmlns:a16="http://schemas.microsoft.com/office/drawing/2014/main" id="{D2AEB55B-0871-E545-052A-EA6E68036F16}"/>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Title 1">
            <a:extLst>
              <a:ext uri="{FF2B5EF4-FFF2-40B4-BE49-F238E27FC236}">
                <a16:creationId xmlns:a16="http://schemas.microsoft.com/office/drawing/2014/main" id="{B0FC4B76-7D53-83D8-110E-211811B0F0BA}"/>
              </a:ext>
            </a:extLst>
          </p:cNvPr>
          <p:cNvSpPr>
            <a:spLocks noGrp="1"/>
          </p:cNvSpPr>
          <p:nvPr>
            <p:ph type="title" hasCustomPrompt="1"/>
          </p:nvPr>
        </p:nvSpPr>
        <p:spPr>
          <a:xfrm>
            <a:off x="680321" y="527524"/>
            <a:ext cx="9613861" cy="1080938"/>
          </a:xfrm>
        </p:spPr>
        <p:txBody>
          <a:bodyPr/>
          <a:lstStyle>
            <a:lvl1pPr>
              <a:defRPr>
                <a:latin typeface="Georgia" panose="02040502050405020303" pitchFamily="18" charset="0"/>
              </a:defRPr>
            </a:lvl1pPr>
          </a:lstStyle>
          <a:p>
            <a:r>
              <a:rPr lang="en-US"/>
              <a:t>Click to edit master title style</a:t>
            </a:r>
          </a:p>
        </p:txBody>
      </p:sp>
      <p:sp>
        <p:nvSpPr>
          <p:cNvPr id="11" name="Rectangle: Rounded Corners 10">
            <a:extLst>
              <a:ext uri="{FF2B5EF4-FFF2-40B4-BE49-F238E27FC236}">
                <a16:creationId xmlns:a16="http://schemas.microsoft.com/office/drawing/2014/main" id="{F1954B9E-CE9C-C22E-664D-3F80DF686326}"/>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Placeholder 9">
            <a:extLst>
              <a:ext uri="{FF2B5EF4-FFF2-40B4-BE49-F238E27FC236}">
                <a16:creationId xmlns:a16="http://schemas.microsoft.com/office/drawing/2014/main" id="{ED0AADC7-B640-9EDB-73A8-584AA52567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3424316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C2D60A9-A952-8910-60CA-202F5C51B513}"/>
              </a:ext>
            </a:extLst>
          </p:cNvPr>
          <p:cNvSpPr/>
          <p:nvPr userDrawn="1"/>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lvl1pPr>
              <a:buFont typeface="Arial" panose="020B0604020202020204" pitchFamily="34" charset="0"/>
              <a:buChar char="•"/>
              <a:defRPr>
                <a:solidFill>
                  <a:srgbClr val="404144"/>
                </a:solidFill>
              </a:defRPr>
            </a:lvl1pPr>
            <a:lvl2pPr>
              <a:buFont typeface="Arial" panose="020B0604020202020204" pitchFamily="34" charset="0"/>
              <a:buChar char="•"/>
              <a:defRPr>
                <a:solidFill>
                  <a:srgbClr val="404144"/>
                </a:solidFill>
              </a:defRPr>
            </a:lvl2pPr>
            <a:lvl3pPr>
              <a:buFont typeface="Arial" panose="020B0604020202020204" pitchFamily="34" charset="0"/>
              <a:buChar char="•"/>
              <a:defRPr>
                <a:solidFill>
                  <a:srgbClr val="404144"/>
                </a:solidFill>
              </a:defRPr>
            </a:lvl3pPr>
            <a:lvl4pPr>
              <a:buFont typeface="Arial" panose="020B0604020202020204" pitchFamily="34" charset="0"/>
              <a:buChar char="•"/>
              <a:defRPr>
                <a:solidFill>
                  <a:srgbClr val="404144"/>
                </a:solidFill>
              </a:defRPr>
            </a:lvl4pPr>
            <a:lvl5pPr>
              <a:buFont typeface="Arial" panose="020B0604020202020204" pitchFamily="34" charset="0"/>
              <a:buChar char="•"/>
              <a:defRPr>
                <a:solidFill>
                  <a:srgbClr val="4041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lvl1pPr>
              <a:buFont typeface="Arial" panose="020B0604020202020204" pitchFamily="34" charset="0"/>
              <a:buChar char="•"/>
              <a:defRPr>
                <a:solidFill>
                  <a:srgbClr val="404144"/>
                </a:solidFill>
              </a:defRPr>
            </a:lvl1pPr>
            <a:lvl2pPr>
              <a:buFont typeface="Arial" panose="020B0604020202020204" pitchFamily="34" charset="0"/>
              <a:buChar char="•"/>
              <a:defRPr>
                <a:solidFill>
                  <a:srgbClr val="404144"/>
                </a:solidFill>
              </a:defRPr>
            </a:lvl2pPr>
            <a:lvl3pPr>
              <a:buFont typeface="Arial" panose="020B0604020202020204" pitchFamily="34" charset="0"/>
              <a:buChar char="•"/>
              <a:defRPr>
                <a:solidFill>
                  <a:srgbClr val="404144"/>
                </a:solidFill>
              </a:defRPr>
            </a:lvl3pPr>
            <a:lvl4pPr>
              <a:buFont typeface="Arial" panose="020B0604020202020204" pitchFamily="34" charset="0"/>
              <a:buChar char="•"/>
              <a:defRPr>
                <a:solidFill>
                  <a:srgbClr val="404144"/>
                </a:solidFill>
              </a:defRPr>
            </a:lvl4pPr>
            <a:lvl5pPr>
              <a:buFont typeface="Arial" panose="020B0604020202020204" pitchFamily="34" charset="0"/>
              <a:buChar char="•"/>
              <a:defRPr>
                <a:solidFill>
                  <a:srgbClr val="4041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6/3/2026</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27" name="Picture 26">
            <a:extLst>
              <a:ext uri="{FF2B5EF4-FFF2-40B4-BE49-F238E27FC236}">
                <a16:creationId xmlns:a16="http://schemas.microsoft.com/office/drawing/2014/main" id="{06011A43-6999-003C-C6A2-EDFF57C66D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9" name="Slide Number Placeholder 5">
            <a:extLst>
              <a:ext uri="{FF2B5EF4-FFF2-40B4-BE49-F238E27FC236}">
                <a16:creationId xmlns:a16="http://schemas.microsoft.com/office/drawing/2014/main" id="{6F99FC62-61E8-D280-1002-D9770BE593C6}"/>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latin typeface="Arial" panose="020B0604020202020204" pitchFamily="34" charset="0"/>
              </a:rPr>
              <a:pPr algn="ctr"/>
              <a:t>‹#›</a:t>
            </a:fld>
            <a:endParaRPr lang="en-US" dirty="0">
              <a:latin typeface="Arial" panose="020B0604020202020204" pitchFamily="34" charset="0"/>
            </a:endParaRPr>
          </a:p>
        </p:txBody>
      </p:sp>
      <p:sp>
        <p:nvSpPr>
          <p:cNvPr id="9" name="Rectangle: Rounded Corners 16">
            <a:extLst>
              <a:ext uri="{FF2B5EF4-FFF2-40B4-BE49-F238E27FC236}">
                <a16:creationId xmlns:a16="http://schemas.microsoft.com/office/drawing/2014/main" id="{A9BCEDB4-88D4-8F8C-DE20-AAB1CA0B9360}"/>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Title 1">
            <a:extLst>
              <a:ext uri="{FF2B5EF4-FFF2-40B4-BE49-F238E27FC236}">
                <a16:creationId xmlns:a16="http://schemas.microsoft.com/office/drawing/2014/main" id="{AFF557F9-49CD-4207-6400-5C0599E07EF1}"/>
              </a:ext>
            </a:extLst>
          </p:cNvPr>
          <p:cNvSpPr>
            <a:spLocks noGrp="1"/>
          </p:cNvSpPr>
          <p:nvPr>
            <p:ph type="title" hasCustomPrompt="1"/>
          </p:nvPr>
        </p:nvSpPr>
        <p:spPr>
          <a:xfrm>
            <a:off x="680321" y="527524"/>
            <a:ext cx="9613861" cy="1080938"/>
          </a:xfrm>
        </p:spPr>
        <p:txBody>
          <a:bodyPr/>
          <a:lstStyle>
            <a:lvl1pPr>
              <a:defRPr>
                <a:latin typeface="Georgia" panose="02040502050405020303" pitchFamily="18" charset="0"/>
              </a:defRPr>
            </a:lvl1pPr>
          </a:lstStyle>
          <a:p>
            <a:r>
              <a:rPr lang="en-US"/>
              <a:t>Click to edit master title style</a:t>
            </a:r>
          </a:p>
        </p:txBody>
      </p:sp>
      <p:sp>
        <p:nvSpPr>
          <p:cNvPr id="11" name="Rectangle: Rounded Corners 10">
            <a:extLst>
              <a:ext uri="{FF2B5EF4-FFF2-40B4-BE49-F238E27FC236}">
                <a16:creationId xmlns:a16="http://schemas.microsoft.com/office/drawing/2014/main" id="{A910C28D-6980-19E3-21DF-5F55C8569F81}"/>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Placeholder 9">
            <a:extLst>
              <a:ext uri="{FF2B5EF4-FFF2-40B4-BE49-F238E27FC236}">
                <a16:creationId xmlns:a16="http://schemas.microsoft.com/office/drawing/2014/main" id="{C225FF32-CEBB-4754-B1B6-6C41CA59177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8196299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4CFB478-17DE-7193-5B71-F828987F468F}"/>
              </a:ext>
            </a:extLst>
          </p:cNvPr>
          <p:cNvSpPr/>
          <p:nvPr userDrawn="1"/>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3" name="Content Placeholder 2"/>
          <p:cNvSpPr>
            <a:spLocks noGrp="1"/>
          </p:cNvSpPr>
          <p:nvPr>
            <p:ph idx="1"/>
          </p:nvPr>
        </p:nvSpPr>
        <p:spPr>
          <a:xfrm>
            <a:off x="4685846" y="2336873"/>
            <a:ext cx="5608336" cy="3599313"/>
          </a:xfrm>
        </p:spPr>
        <p:txBody>
          <a:bodyPr/>
          <a:lstStyle>
            <a:lvl1pPr>
              <a:buFont typeface="Arial" panose="020B0604020202020204" pitchFamily="34" charset="0"/>
              <a:buChar char="•"/>
              <a:defRPr>
                <a:solidFill>
                  <a:srgbClr val="404144"/>
                </a:solidFill>
                <a:latin typeface="Georgia" panose="02040502050405020303" pitchFamily="18" charset="0"/>
              </a:defRPr>
            </a:lvl1pPr>
            <a:lvl2pPr>
              <a:defRPr>
                <a:solidFill>
                  <a:srgbClr val="404144"/>
                </a:solidFill>
              </a:defRPr>
            </a:lvl2pPr>
            <a:lvl3pPr>
              <a:defRPr>
                <a:solidFill>
                  <a:srgbClr val="404144"/>
                </a:solidFill>
              </a:defRPr>
            </a:lvl3pPr>
            <a:lvl4pPr>
              <a:defRPr>
                <a:solidFill>
                  <a:srgbClr val="404144"/>
                </a:solidFill>
              </a:defRPr>
            </a:lvl4pPr>
            <a:lvl5pPr>
              <a:defRPr>
                <a:solidFill>
                  <a:srgbClr val="4041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solidFill>
                  <a:srgbClr val="4041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6/3/2026</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latin typeface="Arial" panose="020B0604020202020204" pitchFamily="34" charset="0"/>
              </a:rPr>
              <a:pPr/>
              <a:t>‹#›</a:t>
            </a:fld>
            <a:endParaRPr lang="en-US" dirty="0">
              <a:latin typeface="Arial" panose="020B0604020202020204" pitchFamily="34" charset="0"/>
            </a:endParaRPr>
          </a:p>
        </p:txBody>
      </p:sp>
      <p:pic>
        <p:nvPicPr>
          <p:cNvPr id="23" name="Picture 22">
            <a:extLst>
              <a:ext uri="{FF2B5EF4-FFF2-40B4-BE49-F238E27FC236}">
                <a16:creationId xmlns:a16="http://schemas.microsoft.com/office/drawing/2014/main" id="{CADD9585-90DB-AF7E-214D-B68CBFD524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4" name="Slide Number Placeholder 5">
            <a:extLst>
              <a:ext uri="{FF2B5EF4-FFF2-40B4-BE49-F238E27FC236}">
                <a16:creationId xmlns:a16="http://schemas.microsoft.com/office/drawing/2014/main" id="{B1451B83-DC1F-7528-9874-19699387DCC2}"/>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latin typeface="Arial" panose="020B0604020202020204" pitchFamily="34" charset="0"/>
              </a:rPr>
              <a:pPr algn="ctr"/>
              <a:t>‹#›</a:t>
            </a:fld>
            <a:endParaRPr lang="en-US" dirty="0">
              <a:latin typeface="Arial" panose="020B0604020202020204" pitchFamily="34" charset="0"/>
            </a:endParaRPr>
          </a:p>
        </p:txBody>
      </p:sp>
      <p:sp>
        <p:nvSpPr>
          <p:cNvPr id="7" name="Rectangle: Rounded Corners 16">
            <a:extLst>
              <a:ext uri="{FF2B5EF4-FFF2-40B4-BE49-F238E27FC236}">
                <a16:creationId xmlns:a16="http://schemas.microsoft.com/office/drawing/2014/main" id="{C5C92801-6D70-DEC3-660B-DFF13BB36B5B}"/>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Title 1">
            <a:extLst>
              <a:ext uri="{FF2B5EF4-FFF2-40B4-BE49-F238E27FC236}">
                <a16:creationId xmlns:a16="http://schemas.microsoft.com/office/drawing/2014/main" id="{7B2FE5D5-EBA0-15B1-2E5C-9AF68D028E87}"/>
              </a:ext>
            </a:extLst>
          </p:cNvPr>
          <p:cNvSpPr>
            <a:spLocks noGrp="1"/>
          </p:cNvSpPr>
          <p:nvPr>
            <p:ph type="title" hasCustomPrompt="1"/>
          </p:nvPr>
        </p:nvSpPr>
        <p:spPr>
          <a:xfrm>
            <a:off x="680321" y="527524"/>
            <a:ext cx="9613861" cy="1080938"/>
          </a:xfrm>
        </p:spPr>
        <p:txBody>
          <a:bodyPr/>
          <a:lstStyle>
            <a:lvl1pPr>
              <a:defRPr>
                <a:latin typeface="Georgia" panose="02040502050405020303" pitchFamily="18" charset="0"/>
              </a:defRPr>
            </a:lvl1pPr>
          </a:lstStyle>
          <a:p>
            <a:r>
              <a:rPr lang="en-US"/>
              <a:t>Click to edit master title style</a:t>
            </a:r>
          </a:p>
        </p:txBody>
      </p:sp>
      <p:sp>
        <p:nvSpPr>
          <p:cNvPr id="9" name="Rectangle: Rounded Corners 8">
            <a:extLst>
              <a:ext uri="{FF2B5EF4-FFF2-40B4-BE49-F238E27FC236}">
                <a16:creationId xmlns:a16="http://schemas.microsoft.com/office/drawing/2014/main" id="{9A33254C-3E7D-6F9C-9CB8-DAFC6F5AB7CE}"/>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9">
            <a:extLst>
              <a:ext uri="{FF2B5EF4-FFF2-40B4-BE49-F238E27FC236}">
                <a16:creationId xmlns:a16="http://schemas.microsoft.com/office/drawing/2014/main" id="{F6D2A89D-6D16-AD1C-1E17-A8FB604AAC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39591425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Rounded Corners 8"/>
          <p:cNvSpPr/>
          <p:nvPr/>
        </p:nvSpPr>
        <p:spPr bwMode="ltGray">
          <a:xfrm>
            <a:off x="-3177" y="2590078"/>
            <a:ext cx="8971262" cy="1660332"/>
          </a:xfrm>
          <a:custGeom>
            <a:avLst/>
            <a:gdLst>
              <a:gd name="connsiteX0" fmla="*/ 0 w 8968085"/>
              <a:gd name="connsiteY0" fmla="*/ 276728 h 1660332"/>
              <a:gd name="connsiteX1" fmla="*/ 276728 w 8968085"/>
              <a:gd name="connsiteY1" fmla="*/ 0 h 1660332"/>
              <a:gd name="connsiteX2" fmla="*/ 8691357 w 8968085"/>
              <a:gd name="connsiteY2" fmla="*/ 0 h 1660332"/>
              <a:gd name="connsiteX3" fmla="*/ 8968085 w 8968085"/>
              <a:gd name="connsiteY3" fmla="*/ 276728 h 1660332"/>
              <a:gd name="connsiteX4" fmla="*/ 8968085 w 8968085"/>
              <a:gd name="connsiteY4" fmla="*/ 1383604 h 1660332"/>
              <a:gd name="connsiteX5" fmla="*/ 8691357 w 8968085"/>
              <a:gd name="connsiteY5" fmla="*/ 1660332 h 1660332"/>
              <a:gd name="connsiteX6" fmla="*/ 276728 w 8968085"/>
              <a:gd name="connsiteY6" fmla="*/ 1660332 h 1660332"/>
              <a:gd name="connsiteX7" fmla="*/ 0 w 8968085"/>
              <a:gd name="connsiteY7" fmla="*/ 1383604 h 1660332"/>
              <a:gd name="connsiteX8" fmla="*/ 0 w 8968085"/>
              <a:gd name="connsiteY8" fmla="*/ 276728 h 1660332"/>
              <a:gd name="connsiteX0" fmla="*/ 18658 w 8986743"/>
              <a:gd name="connsiteY0" fmla="*/ 276728 h 1660332"/>
              <a:gd name="connsiteX1" fmla="*/ 95969 w 8986743"/>
              <a:gd name="connsiteY1" fmla="*/ 4864 h 1660332"/>
              <a:gd name="connsiteX2" fmla="*/ 8710015 w 8986743"/>
              <a:gd name="connsiteY2" fmla="*/ 0 h 1660332"/>
              <a:gd name="connsiteX3" fmla="*/ 8986743 w 8986743"/>
              <a:gd name="connsiteY3" fmla="*/ 276728 h 1660332"/>
              <a:gd name="connsiteX4" fmla="*/ 8986743 w 8986743"/>
              <a:gd name="connsiteY4" fmla="*/ 1383604 h 1660332"/>
              <a:gd name="connsiteX5" fmla="*/ 8710015 w 8986743"/>
              <a:gd name="connsiteY5" fmla="*/ 1660332 h 1660332"/>
              <a:gd name="connsiteX6" fmla="*/ 295386 w 8986743"/>
              <a:gd name="connsiteY6" fmla="*/ 1660332 h 1660332"/>
              <a:gd name="connsiteX7" fmla="*/ 18658 w 8986743"/>
              <a:gd name="connsiteY7" fmla="*/ 1383604 h 1660332"/>
              <a:gd name="connsiteX8" fmla="*/ 18658 w 8986743"/>
              <a:gd name="connsiteY8" fmla="*/ 276728 h 1660332"/>
              <a:gd name="connsiteX0" fmla="*/ 66486 w 9034571"/>
              <a:gd name="connsiteY0" fmla="*/ 276728 h 1660332"/>
              <a:gd name="connsiteX1" fmla="*/ 68434 w 9034571"/>
              <a:gd name="connsiteY1" fmla="*/ 7377 h 1660332"/>
              <a:gd name="connsiteX2" fmla="*/ 8757843 w 9034571"/>
              <a:gd name="connsiteY2" fmla="*/ 0 h 1660332"/>
              <a:gd name="connsiteX3" fmla="*/ 9034571 w 9034571"/>
              <a:gd name="connsiteY3" fmla="*/ 276728 h 1660332"/>
              <a:gd name="connsiteX4" fmla="*/ 9034571 w 9034571"/>
              <a:gd name="connsiteY4" fmla="*/ 1383604 h 1660332"/>
              <a:gd name="connsiteX5" fmla="*/ 8757843 w 9034571"/>
              <a:gd name="connsiteY5" fmla="*/ 1660332 h 1660332"/>
              <a:gd name="connsiteX6" fmla="*/ 343214 w 9034571"/>
              <a:gd name="connsiteY6" fmla="*/ 1660332 h 1660332"/>
              <a:gd name="connsiteX7" fmla="*/ 66486 w 9034571"/>
              <a:gd name="connsiteY7" fmla="*/ 1383604 h 1660332"/>
              <a:gd name="connsiteX8" fmla="*/ 66486 w 9034571"/>
              <a:gd name="connsiteY8" fmla="*/ 276728 h 1660332"/>
              <a:gd name="connsiteX0" fmla="*/ 71863 w 9039948"/>
              <a:gd name="connsiteY0" fmla="*/ 276728 h 1660332"/>
              <a:gd name="connsiteX1" fmla="*/ 73811 w 9039948"/>
              <a:gd name="connsiteY1" fmla="*/ 7377 h 1660332"/>
              <a:gd name="connsiteX2" fmla="*/ 8763220 w 9039948"/>
              <a:gd name="connsiteY2" fmla="*/ 0 h 1660332"/>
              <a:gd name="connsiteX3" fmla="*/ 9039948 w 9039948"/>
              <a:gd name="connsiteY3" fmla="*/ 276728 h 1660332"/>
              <a:gd name="connsiteX4" fmla="*/ 9039948 w 9039948"/>
              <a:gd name="connsiteY4" fmla="*/ 1383604 h 1660332"/>
              <a:gd name="connsiteX5" fmla="*/ 8763220 w 9039948"/>
              <a:gd name="connsiteY5" fmla="*/ 1660332 h 1660332"/>
              <a:gd name="connsiteX6" fmla="*/ 348591 w 9039948"/>
              <a:gd name="connsiteY6" fmla="*/ 1660332 h 1660332"/>
              <a:gd name="connsiteX7" fmla="*/ 71863 w 9039948"/>
              <a:gd name="connsiteY7" fmla="*/ 1383604 h 1660332"/>
              <a:gd name="connsiteX8" fmla="*/ 71863 w 9039948"/>
              <a:gd name="connsiteY8" fmla="*/ 276728 h 1660332"/>
              <a:gd name="connsiteX0" fmla="*/ 9486 w 8977571"/>
              <a:gd name="connsiteY0" fmla="*/ 276728 h 1660332"/>
              <a:gd name="connsiteX1" fmla="*/ 11434 w 8977571"/>
              <a:gd name="connsiteY1" fmla="*/ 7377 h 1660332"/>
              <a:gd name="connsiteX2" fmla="*/ 8700843 w 8977571"/>
              <a:gd name="connsiteY2" fmla="*/ 0 h 1660332"/>
              <a:gd name="connsiteX3" fmla="*/ 8977571 w 8977571"/>
              <a:gd name="connsiteY3" fmla="*/ 276728 h 1660332"/>
              <a:gd name="connsiteX4" fmla="*/ 8977571 w 8977571"/>
              <a:gd name="connsiteY4" fmla="*/ 1383604 h 1660332"/>
              <a:gd name="connsiteX5" fmla="*/ 8700843 w 8977571"/>
              <a:gd name="connsiteY5" fmla="*/ 1660332 h 1660332"/>
              <a:gd name="connsiteX6" fmla="*/ 286214 w 8977571"/>
              <a:gd name="connsiteY6" fmla="*/ 1660332 h 1660332"/>
              <a:gd name="connsiteX7" fmla="*/ 9486 w 8977571"/>
              <a:gd name="connsiteY7" fmla="*/ 1383604 h 1660332"/>
              <a:gd name="connsiteX8" fmla="*/ 9486 w 8977571"/>
              <a:gd name="connsiteY8" fmla="*/ 276728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929402 w 9620759"/>
              <a:gd name="connsiteY6" fmla="*/ 1660332 h 1660332"/>
              <a:gd name="connsiteX7" fmla="*/ 652674 w 9620759"/>
              <a:gd name="connsiteY7" fmla="*/ 1383604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655584 w 9620759"/>
              <a:gd name="connsiteY6" fmla="*/ 1660332 h 1660332"/>
              <a:gd name="connsiteX7" fmla="*/ 652674 w 9620759"/>
              <a:gd name="connsiteY7" fmla="*/ 1383604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655584 w 9620759"/>
              <a:gd name="connsiteY6" fmla="*/ 1660332 h 1660332"/>
              <a:gd name="connsiteX7" fmla="*/ 652674 w 9620759"/>
              <a:gd name="connsiteY7" fmla="*/ 1383604 h 1660332"/>
              <a:gd name="connsiteX0" fmla="*/ 1086597 w 10051772"/>
              <a:gd name="connsiteY0" fmla="*/ 1660332 h 1660332"/>
              <a:gd name="connsiteX1" fmla="*/ 1085635 w 10051772"/>
              <a:gd name="connsiteY1" fmla="*/ 7377 h 1660332"/>
              <a:gd name="connsiteX2" fmla="*/ 9775044 w 10051772"/>
              <a:gd name="connsiteY2" fmla="*/ 0 h 1660332"/>
              <a:gd name="connsiteX3" fmla="*/ 10051772 w 10051772"/>
              <a:gd name="connsiteY3" fmla="*/ 276728 h 1660332"/>
              <a:gd name="connsiteX4" fmla="*/ 10051772 w 10051772"/>
              <a:gd name="connsiteY4" fmla="*/ 1383604 h 1660332"/>
              <a:gd name="connsiteX5" fmla="*/ 9775044 w 10051772"/>
              <a:gd name="connsiteY5" fmla="*/ 1660332 h 1660332"/>
              <a:gd name="connsiteX6" fmla="*/ 1086597 w 10051772"/>
              <a:gd name="connsiteY6" fmla="*/ 1660332 h 1660332"/>
              <a:gd name="connsiteX0" fmla="*/ 643599 w 9608774"/>
              <a:gd name="connsiteY0" fmla="*/ 1660332 h 1660332"/>
              <a:gd name="connsiteX1" fmla="*/ 642637 w 9608774"/>
              <a:gd name="connsiteY1" fmla="*/ 7377 h 1660332"/>
              <a:gd name="connsiteX2" fmla="*/ 9332046 w 9608774"/>
              <a:gd name="connsiteY2" fmla="*/ 0 h 1660332"/>
              <a:gd name="connsiteX3" fmla="*/ 9608774 w 9608774"/>
              <a:gd name="connsiteY3" fmla="*/ 276728 h 1660332"/>
              <a:gd name="connsiteX4" fmla="*/ 9608774 w 9608774"/>
              <a:gd name="connsiteY4" fmla="*/ 1383604 h 1660332"/>
              <a:gd name="connsiteX5" fmla="*/ 9332046 w 9608774"/>
              <a:gd name="connsiteY5" fmla="*/ 1660332 h 1660332"/>
              <a:gd name="connsiteX6" fmla="*/ 643599 w 9608774"/>
              <a:gd name="connsiteY6" fmla="*/ 1660332 h 1660332"/>
              <a:gd name="connsiteX0" fmla="*/ 6087 w 8971262"/>
              <a:gd name="connsiteY0" fmla="*/ 1660332 h 1660332"/>
              <a:gd name="connsiteX1" fmla="*/ 5125 w 8971262"/>
              <a:gd name="connsiteY1" fmla="*/ 7377 h 1660332"/>
              <a:gd name="connsiteX2" fmla="*/ 8694534 w 8971262"/>
              <a:gd name="connsiteY2" fmla="*/ 0 h 1660332"/>
              <a:gd name="connsiteX3" fmla="*/ 8971262 w 8971262"/>
              <a:gd name="connsiteY3" fmla="*/ 276728 h 1660332"/>
              <a:gd name="connsiteX4" fmla="*/ 8971262 w 8971262"/>
              <a:gd name="connsiteY4" fmla="*/ 1383604 h 1660332"/>
              <a:gd name="connsiteX5" fmla="*/ 8694534 w 8971262"/>
              <a:gd name="connsiteY5" fmla="*/ 1660332 h 1660332"/>
              <a:gd name="connsiteX6" fmla="*/ 6087 w 8971262"/>
              <a:gd name="connsiteY6" fmla="*/ 1660332 h 166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1262" h="1660332">
                <a:moveTo>
                  <a:pt x="6087" y="1660332"/>
                </a:moveTo>
                <a:cubicBezTo>
                  <a:pt x="-7746" y="1656145"/>
                  <a:pt x="6525" y="12793"/>
                  <a:pt x="5125" y="7377"/>
                </a:cubicBezTo>
                <a:cubicBezTo>
                  <a:pt x="3725" y="1961"/>
                  <a:pt x="5798064" y="2459"/>
                  <a:pt x="8694534" y="0"/>
                </a:cubicBezTo>
                <a:cubicBezTo>
                  <a:pt x="8847367" y="0"/>
                  <a:pt x="8971262" y="123895"/>
                  <a:pt x="8971262" y="276728"/>
                </a:cubicBezTo>
                <a:lnTo>
                  <a:pt x="8971262" y="1383604"/>
                </a:lnTo>
                <a:cubicBezTo>
                  <a:pt x="8971262" y="1536437"/>
                  <a:pt x="8847367" y="1660332"/>
                  <a:pt x="8694534" y="1660332"/>
                </a:cubicBezTo>
                <a:lnTo>
                  <a:pt x="6087" y="1660332"/>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10" name="Rectangle: Rounded Corners 9"/>
          <p:cNvSpPr/>
          <p:nvPr/>
        </p:nvSpPr>
        <p:spPr>
          <a:xfrm>
            <a:off x="9111715" y="2590078"/>
            <a:ext cx="3077109" cy="1660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Georgia" panose="02040502050405020303" pitchFamily="18" charset="0"/>
              </a:defRPr>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6/3/2026</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5" name="Picture 14">
            <a:extLst>
              <a:ext uri="{FF2B5EF4-FFF2-40B4-BE49-F238E27FC236}">
                <a16:creationId xmlns:a16="http://schemas.microsoft.com/office/drawing/2014/main" id="{ED8641C3-6A30-3E2D-D67C-CCDD56F570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11451" y="2952720"/>
            <a:ext cx="2677636" cy="935047"/>
          </a:xfrm>
          <a:prstGeom prst="rect">
            <a:avLst/>
          </a:prstGeom>
        </p:spPr>
      </p:pic>
    </p:spTree>
    <p:extLst>
      <p:ext uri="{BB962C8B-B14F-4D97-AF65-F5344CB8AC3E}">
        <p14:creationId xmlns:p14="http://schemas.microsoft.com/office/powerpoint/2010/main" val="1200559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indent="-228600">
              <a:buFont typeface="Arial" panose="020B0604020202020204" pitchFamily="34" charset="0"/>
              <a:buChar char="•"/>
              <a:defRPr>
                <a:ln>
                  <a:noFill/>
                </a:ln>
                <a:solidFill>
                  <a:schemeClr val="bg2"/>
                </a:solidFill>
              </a:defRPr>
            </a:lvl1pPr>
            <a:lvl2pPr marL="685800" indent="-228600">
              <a:buFont typeface="Arial" panose="020B0604020202020204" pitchFamily="34" charset="0"/>
              <a:buChar char="•"/>
              <a:defRPr>
                <a:ln>
                  <a:noFill/>
                </a:ln>
                <a:solidFill>
                  <a:schemeClr val="bg2"/>
                </a:solidFill>
              </a:defRPr>
            </a:lvl2pPr>
            <a:lvl3pPr marL="1143000" indent="-228600">
              <a:buFont typeface="Arial" panose="020B0604020202020204" pitchFamily="34" charset="0"/>
              <a:buChar char="•"/>
              <a:defRPr>
                <a:ln>
                  <a:noFill/>
                </a:ln>
                <a:solidFill>
                  <a:schemeClr val="bg2"/>
                </a:solidFill>
              </a:defRPr>
            </a:lvl3pPr>
            <a:lvl4pPr marL="1600200" indent="-228600">
              <a:buFont typeface="Arial" panose="020B0604020202020204" pitchFamily="34" charset="0"/>
              <a:buChar char="•"/>
              <a:defRPr>
                <a:ln>
                  <a:noFill/>
                </a:ln>
                <a:solidFill>
                  <a:schemeClr val="bg2"/>
                </a:solidFill>
              </a:defRPr>
            </a:lvl4pPr>
            <a:lvl5pPr marL="2057400" indent="-228600">
              <a:buFont typeface="Arial" panose="020B0604020202020204" pitchFamily="34" charset="0"/>
              <a:buChar char="•"/>
              <a:defRPr>
                <a:ln>
                  <a:noFill/>
                </a:ln>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6/3/2026</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426863" y="6270844"/>
            <a:ext cx="648946" cy="373137"/>
          </a:xfrm>
          <a:prstGeom prst="rect">
            <a:avLst/>
          </a:prstGeom>
          <a:ln w="6350">
            <a:noFill/>
          </a:ln>
        </p:spPr>
        <p:txBody>
          <a:bodyPr/>
          <a:lstStyle>
            <a:lvl1pPr algn="r">
              <a:defRPr sz="1600"/>
            </a:lvl1pPr>
          </a:lstStyle>
          <a:p>
            <a:pPr algn="ctr"/>
            <a:fld id="{4FAB73BC-B049-4115-A692-8D63A059BFB8}" type="slidenum">
              <a:rPr lang="en-US" smtClean="0"/>
              <a:pPr algn="ctr"/>
              <a:t>‹#›</a:t>
            </a:fld>
            <a:endParaRPr lang="en-US" dirty="0"/>
          </a:p>
        </p:txBody>
      </p:sp>
      <p:pic>
        <p:nvPicPr>
          <p:cNvPr id="16" name="Picture 15">
            <a:extLst>
              <a:ext uri="{FF2B5EF4-FFF2-40B4-BE49-F238E27FC236}">
                <a16:creationId xmlns:a16="http://schemas.microsoft.com/office/drawing/2014/main" id="{8D03A268-D298-3F82-E970-FE66F5299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4" name="Rectangle: Rounded Corners 16">
            <a:extLst>
              <a:ext uri="{FF2B5EF4-FFF2-40B4-BE49-F238E27FC236}">
                <a16:creationId xmlns:a16="http://schemas.microsoft.com/office/drawing/2014/main" id="{D3187FDA-B758-28DE-ED34-A33049CFECCE}"/>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1">
            <a:extLst>
              <a:ext uri="{FF2B5EF4-FFF2-40B4-BE49-F238E27FC236}">
                <a16:creationId xmlns:a16="http://schemas.microsoft.com/office/drawing/2014/main" id="{4C289145-CA19-4F7E-AD1A-EE9D262CF9E6}"/>
              </a:ext>
            </a:extLst>
          </p:cNvPr>
          <p:cNvSpPr>
            <a:spLocks noGrp="1"/>
          </p:cNvSpPr>
          <p:nvPr>
            <p:ph type="title" hasCustomPrompt="1"/>
          </p:nvPr>
        </p:nvSpPr>
        <p:spPr>
          <a:xfrm>
            <a:off x="680321" y="527524"/>
            <a:ext cx="9613861" cy="1080938"/>
          </a:xfrm>
        </p:spPr>
        <p:txBody>
          <a:bodyPr/>
          <a:lstStyle>
            <a:lvl1pPr>
              <a:defRPr>
                <a:latin typeface="+mj-lt"/>
              </a:defRPr>
            </a:lvl1pPr>
          </a:lstStyle>
          <a:p>
            <a:r>
              <a:rPr lang="en-US"/>
              <a:t>Click to edit master title style</a:t>
            </a:r>
          </a:p>
        </p:txBody>
      </p:sp>
      <p:sp>
        <p:nvSpPr>
          <p:cNvPr id="6" name="Rectangle: Rounded Corners 5">
            <a:extLst>
              <a:ext uri="{FF2B5EF4-FFF2-40B4-BE49-F238E27FC236}">
                <a16:creationId xmlns:a16="http://schemas.microsoft.com/office/drawing/2014/main" id="{868812D5-33C4-88A1-7D54-232CC5C1EFB8}"/>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9">
            <a:extLst>
              <a:ext uri="{FF2B5EF4-FFF2-40B4-BE49-F238E27FC236}">
                <a16:creationId xmlns:a16="http://schemas.microsoft.com/office/drawing/2014/main" id="{E4455B6E-F459-09BF-D013-DC33D5EB30C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3866853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images + captions">
    <p:spTree>
      <p:nvGrpSpPr>
        <p:cNvPr id="1" name=""/>
        <p:cNvGrpSpPr/>
        <p:nvPr/>
      </p:nvGrpSpPr>
      <p:grpSpPr>
        <a:xfrm>
          <a:off x="0" y="0"/>
          <a:ext cx="0" cy="0"/>
          <a:chOff x="0" y="0"/>
          <a:chExt cx="0" cy="0"/>
        </a:xfrm>
      </p:grpSpPr>
      <p:sp>
        <p:nvSpPr>
          <p:cNvPr id="18" name="Rectangle: Rounded Corners 17"/>
          <p:cNvSpPr/>
          <p:nvPr userDrawn="1"/>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6/3/2026</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4" name="Picture Placeholder 18">
            <a:extLst>
              <a:ext uri="{FF2B5EF4-FFF2-40B4-BE49-F238E27FC236}">
                <a16:creationId xmlns:a16="http://schemas.microsoft.com/office/drawing/2014/main" id="{D8ADE8DB-D2A5-4D96-D43D-1D3A1E5A292E}"/>
              </a:ext>
            </a:extLst>
          </p:cNvPr>
          <p:cNvSpPr>
            <a:spLocks noGrp="1"/>
          </p:cNvSpPr>
          <p:nvPr>
            <p:ph type="pic" sz="quarter" idx="13"/>
          </p:nvPr>
        </p:nvSpPr>
        <p:spPr>
          <a:xfrm>
            <a:off x="4984395" y="3660633"/>
            <a:ext cx="2105882" cy="598488"/>
          </a:xfrm>
          <a:prstGeom prst="rect">
            <a:avLst/>
          </a:prstGeom>
        </p:spPr>
        <p:txBody>
          <a:bodyPr/>
          <a:lstStyle/>
          <a:p>
            <a:endParaRPr lang="en-US" dirty="0"/>
          </a:p>
        </p:txBody>
      </p:sp>
      <p:sp>
        <p:nvSpPr>
          <p:cNvPr id="5" name="Text Placeholder 22">
            <a:extLst>
              <a:ext uri="{FF2B5EF4-FFF2-40B4-BE49-F238E27FC236}">
                <a16:creationId xmlns:a16="http://schemas.microsoft.com/office/drawing/2014/main" id="{F41A3569-7F56-7FA3-9B4F-F8BF6300A398}"/>
              </a:ext>
            </a:extLst>
          </p:cNvPr>
          <p:cNvSpPr>
            <a:spLocks noGrp="1"/>
          </p:cNvSpPr>
          <p:nvPr>
            <p:ph type="body" sz="quarter" idx="15" hasCustomPrompt="1"/>
          </p:nvPr>
        </p:nvSpPr>
        <p:spPr>
          <a:xfrm>
            <a:off x="5138525" y="3032077"/>
            <a:ext cx="4142872" cy="598488"/>
          </a:xfrm>
          <a:prstGeom prst="rect">
            <a:avLst/>
          </a:prstGeom>
        </p:spPr>
        <p:txBody>
          <a:bodyPr anchor="ctr" anchorCtr="0"/>
          <a:lstStyle>
            <a:lvl1pPr>
              <a:defRPr sz="1200">
                <a:solidFill>
                  <a:srgbClr val="404144"/>
                </a:solidFill>
                <a:latin typeface="+mn-lt"/>
              </a:defRPr>
            </a:lvl1pPr>
          </a:lstStyle>
          <a:p>
            <a:pPr lvl="0"/>
            <a:r>
              <a:rPr lang="en-US"/>
              <a:t>Click to add text here</a:t>
            </a:r>
          </a:p>
        </p:txBody>
      </p:sp>
      <p:sp>
        <p:nvSpPr>
          <p:cNvPr id="7" name="Picture Placeholder 18">
            <a:extLst>
              <a:ext uri="{FF2B5EF4-FFF2-40B4-BE49-F238E27FC236}">
                <a16:creationId xmlns:a16="http://schemas.microsoft.com/office/drawing/2014/main" id="{78FA94AB-1105-AA57-C92C-25BF2FC35750}"/>
              </a:ext>
            </a:extLst>
          </p:cNvPr>
          <p:cNvSpPr>
            <a:spLocks noGrp="1"/>
          </p:cNvSpPr>
          <p:nvPr>
            <p:ph type="pic" sz="quarter" idx="17"/>
          </p:nvPr>
        </p:nvSpPr>
        <p:spPr>
          <a:xfrm>
            <a:off x="7290600" y="3660633"/>
            <a:ext cx="2105882" cy="598488"/>
          </a:xfrm>
          <a:prstGeom prst="rect">
            <a:avLst/>
          </a:prstGeom>
        </p:spPr>
        <p:txBody>
          <a:bodyPr/>
          <a:lstStyle/>
          <a:p>
            <a:endParaRPr lang="en-US" dirty="0"/>
          </a:p>
        </p:txBody>
      </p:sp>
      <p:sp>
        <p:nvSpPr>
          <p:cNvPr id="8" name="Picture Placeholder 18">
            <a:extLst>
              <a:ext uri="{FF2B5EF4-FFF2-40B4-BE49-F238E27FC236}">
                <a16:creationId xmlns:a16="http://schemas.microsoft.com/office/drawing/2014/main" id="{574C54B9-E984-6ABB-7B7F-C164ED293665}"/>
              </a:ext>
            </a:extLst>
          </p:cNvPr>
          <p:cNvSpPr>
            <a:spLocks noGrp="1"/>
          </p:cNvSpPr>
          <p:nvPr>
            <p:ph type="pic" sz="quarter" idx="18"/>
          </p:nvPr>
        </p:nvSpPr>
        <p:spPr>
          <a:xfrm>
            <a:off x="4984395" y="2410726"/>
            <a:ext cx="2105882" cy="598488"/>
          </a:xfrm>
          <a:prstGeom prst="rect">
            <a:avLst/>
          </a:prstGeom>
        </p:spPr>
        <p:txBody>
          <a:bodyPr/>
          <a:lstStyle/>
          <a:p>
            <a:endParaRPr lang="en-US" dirty="0"/>
          </a:p>
        </p:txBody>
      </p:sp>
      <p:sp>
        <p:nvSpPr>
          <p:cNvPr id="9" name="Text Placeholder 22">
            <a:extLst>
              <a:ext uri="{FF2B5EF4-FFF2-40B4-BE49-F238E27FC236}">
                <a16:creationId xmlns:a16="http://schemas.microsoft.com/office/drawing/2014/main" id="{96AA571C-3CE8-C092-B6B6-CEF421EDA876}"/>
              </a:ext>
            </a:extLst>
          </p:cNvPr>
          <p:cNvSpPr>
            <a:spLocks noGrp="1"/>
          </p:cNvSpPr>
          <p:nvPr>
            <p:ph type="body" sz="quarter" idx="19" hasCustomPrompt="1"/>
          </p:nvPr>
        </p:nvSpPr>
        <p:spPr>
          <a:xfrm>
            <a:off x="5138526" y="4419470"/>
            <a:ext cx="4109706" cy="606425"/>
          </a:xfrm>
          <a:prstGeom prst="rect">
            <a:avLst/>
          </a:prstGeom>
        </p:spPr>
        <p:txBody>
          <a:bodyPr anchor="ctr" anchorCtr="0"/>
          <a:lstStyle>
            <a:lvl1pPr>
              <a:defRPr sz="1200">
                <a:solidFill>
                  <a:srgbClr val="404144"/>
                </a:solidFill>
                <a:latin typeface="+mn-lt"/>
              </a:defRPr>
            </a:lvl1pPr>
          </a:lstStyle>
          <a:p>
            <a:pPr lvl="0"/>
            <a:r>
              <a:rPr lang="en-US"/>
              <a:t>Click to add text here</a:t>
            </a:r>
          </a:p>
        </p:txBody>
      </p:sp>
      <p:sp>
        <p:nvSpPr>
          <p:cNvPr id="15" name="Text Placeholder 14">
            <a:extLst>
              <a:ext uri="{FF2B5EF4-FFF2-40B4-BE49-F238E27FC236}">
                <a16:creationId xmlns:a16="http://schemas.microsoft.com/office/drawing/2014/main" id="{BB9B7C47-6ED7-BB9A-5FC9-88C1BE776444}"/>
              </a:ext>
            </a:extLst>
          </p:cNvPr>
          <p:cNvSpPr>
            <a:spLocks noGrp="1"/>
          </p:cNvSpPr>
          <p:nvPr>
            <p:ph type="body" sz="quarter" idx="20"/>
          </p:nvPr>
        </p:nvSpPr>
        <p:spPr>
          <a:xfrm>
            <a:off x="728663" y="2128838"/>
            <a:ext cx="3352018" cy="3511550"/>
          </a:xfrm>
        </p:spPr>
        <p:txBody>
          <a:bodyPr/>
          <a:lstStyle>
            <a:lvl1pPr>
              <a:buFontTx/>
              <a:buNone/>
              <a:defRPr sz="1800">
                <a:solidFill>
                  <a:srgbClr val="404144"/>
                </a:solidFill>
              </a:defRPr>
            </a:lvl1pPr>
            <a:lvl2pPr>
              <a:buFontTx/>
              <a:buNone/>
              <a:defRPr sz="1800">
                <a:solidFill>
                  <a:srgbClr val="404144"/>
                </a:solidFill>
              </a:defRPr>
            </a:lvl2pPr>
            <a:lvl3pPr>
              <a:buFontTx/>
              <a:buNone/>
              <a:defRPr sz="1800">
                <a:solidFill>
                  <a:srgbClr val="404144"/>
                </a:solidFill>
              </a:defRPr>
            </a:lvl3pPr>
            <a:lvl4pPr>
              <a:buFontTx/>
              <a:buNone/>
              <a:defRPr sz="1800">
                <a:solidFill>
                  <a:srgbClr val="404144"/>
                </a:solidFill>
              </a:defRPr>
            </a:lvl4pPr>
            <a:lvl5pPr>
              <a:buFontTx/>
              <a:buNone/>
              <a:defRPr sz="1800">
                <a:solidFill>
                  <a:srgbClr val="4041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8">
            <a:extLst>
              <a:ext uri="{FF2B5EF4-FFF2-40B4-BE49-F238E27FC236}">
                <a16:creationId xmlns:a16="http://schemas.microsoft.com/office/drawing/2014/main" id="{EB8C7FF4-22FA-6F61-CDF2-0176A6E3C6CA}"/>
              </a:ext>
            </a:extLst>
          </p:cNvPr>
          <p:cNvSpPr>
            <a:spLocks noGrp="1"/>
          </p:cNvSpPr>
          <p:nvPr>
            <p:ph type="pic" sz="quarter" idx="21"/>
          </p:nvPr>
        </p:nvSpPr>
        <p:spPr>
          <a:xfrm>
            <a:off x="7290600" y="2403521"/>
            <a:ext cx="2105882" cy="598488"/>
          </a:xfrm>
          <a:prstGeom prst="rect">
            <a:avLst/>
          </a:prstGeom>
        </p:spPr>
        <p:txBody>
          <a:bodyPr/>
          <a:lstStyle/>
          <a:p>
            <a:endParaRPr lang="en-US" dirty="0"/>
          </a:p>
        </p:txBody>
      </p:sp>
      <p:pic>
        <p:nvPicPr>
          <p:cNvPr id="30" name="Picture 29">
            <a:extLst>
              <a:ext uri="{FF2B5EF4-FFF2-40B4-BE49-F238E27FC236}">
                <a16:creationId xmlns:a16="http://schemas.microsoft.com/office/drawing/2014/main" id="{C5E3C044-34B9-0312-3A20-C70CB10E9D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33" name="Slide Number Placeholder 5">
            <a:extLst>
              <a:ext uri="{FF2B5EF4-FFF2-40B4-BE49-F238E27FC236}">
                <a16:creationId xmlns:a16="http://schemas.microsoft.com/office/drawing/2014/main" id="{2F4C5443-E252-719F-C10A-C377FBD823F4}"/>
              </a:ext>
            </a:extLst>
          </p:cNvPr>
          <p:cNvSpPr>
            <a:spLocks noGrp="1"/>
          </p:cNvSpPr>
          <p:nvPr>
            <p:ph type="sldNum" sz="quarter" idx="12"/>
          </p:nvPr>
        </p:nvSpPr>
        <p:spPr>
          <a:xfrm>
            <a:off x="11426863" y="6270844"/>
            <a:ext cx="648946" cy="373137"/>
          </a:xfrm>
          <a:prstGeom prst="rect">
            <a:avLst/>
          </a:prstGeom>
          <a:ln w="6350">
            <a:noFill/>
          </a:ln>
        </p:spPr>
        <p:txBody>
          <a:bodyPr/>
          <a:lstStyle>
            <a:lvl1pPr algn="r">
              <a:defRPr sz="1600"/>
            </a:lvl1pPr>
          </a:lstStyle>
          <a:p>
            <a:pPr algn="ctr"/>
            <a:fld id="{4FAB73BC-B049-4115-A692-8D63A059BFB8}" type="slidenum">
              <a:rPr lang="en-US" smtClean="0"/>
              <a:pPr algn="ctr"/>
              <a:t>‹#›</a:t>
            </a:fld>
            <a:endParaRPr lang="en-US" dirty="0"/>
          </a:p>
        </p:txBody>
      </p:sp>
      <p:sp>
        <p:nvSpPr>
          <p:cNvPr id="3" name="Rectangle: Rounded Corners 16">
            <a:extLst>
              <a:ext uri="{FF2B5EF4-FFF2-40B4-BE49-F238E27FC236}">
                <a16:creationId xmlns:a16="http://schemas.microsoft.com/office/drawing/2014/main" id="{2F271C43-E6C5-781A-954E-00F4B4F5D947}"/>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itle 1">
            <a:extLst>
              <a:ext uri="{FF2B5EF4-FFF2-40B4-BE49-F238E27FC236}">
                <a16:creationId xmlns:a16="http://schemas.microsoft.com/office/drawing/2014/main" id="{150D335E-3101-C1B7-9C30-32CE18DCDF0B}"/>
              </a:ext>
            </a:extLst>
          </p:cNvPr>
          <p:cNvSpPr>
            <a:spLocks noGrp="1"/>
          </p:cNvSpPr>
          <p:nvPr>
            <p:ph type="title" hasCustomPrompt="1"/>
          </p:nvPr>
        </p:nvSpPr>
        <p:spPr>
          <a:xfrm>
            <a:off x="680321" y="527524"/>
            <a:ext cx="9613861" cy="1080938"/>
          </a:xfrm>
        </p:spPr>
        <p:txBody>
          <a:bodyPr/>
          <a:lstStyle>
            <a:lvl1pPr>
              <a:defRPr>
                <a:latin typeface="+mj-lt"/>
              </a:defRPr>
            </a:lvl1pPr>
          </a:lstStyle>
          <a:p>
            <a:r>
              <a:rPr lang="en-US"/>
              <a:t>Click to edit master title style</a:t>
            </a:r>
          </a:p>
        </p:txBody>
      </p:sp>
      <p:sp>
        <p:nvSpPr>
          <p:cNvPr id="10" name="Rectangle: Rounded Corners 9">
            <a:extLst>
              <a:ext uri="{FF2B5EF4-FFF2-40B4-BE49-F238E27FC236}">
                <a16:creationId xmlns:a16="http://schemas.microsoft.com/office/drawing/2014/main" id="{82C6C1F0-7F7E-4DB6-FB84-F58ADD995CCC}"/>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9">
            <a:extLst>
              <a:ext uri="{FF2B5EF4-FFF2-40B4-BE49-F238E27FC236}">
                <a16:creationId xmlns:a16="http://schemas.microsoft.com/office/drawing/2014/main" id="{5C69F1ED-1A3F-B910-97F9-66CBE53562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1888192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8" name="Rectangle: Rounded Corners 17"/>
          <p:cNvSpPr/>
          <p:nvPr userDrawn="1"/>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6/3/2026</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4" name="Text Placeholder 2">
            <a:extLst>
              <a:ext uri="{FF2B5EF4-FFF2-40B4-BE49-F238E27FC236}">
                <a16:creationId xmlns:a16="http://schemas.microsoft.com/office/drawing/2014/main" id="{9797BB31-4E3D-C833-C9CF-31BB37A82D5C}"/>
              </a:ext>
            </a:extLst>
          </p:cNvPr>
          <p:cNvSpPr>
            <a:spLocks noGrp="1"/>
          </p:cNvSpPr>
          <p:nvPr>
            <p:ph type="body" sz="quarter" idx="13" hasCustomPrompt="1"/>
          </p:nvPr>
        </p:nvSpPr>
        <p:spPr>
          <a:xfrm>
            <a:off x="4520244" y="2985265"/>
            <a:ext cx="5595937" cy="989500"/>
          </a:xfrm>
          <a:prstGeom prst="rect">
            <a:avLst/>
          </a:prstGeom>
        </p:spPr>
        <p:txBody>
          <a:bodyPr/>
          <a:lstStyle>
            <a:lvl1pPr>
              <a:defRPr>
                <a:solidFill>
                  <a:srgbClr val="404144"/>
                </a:solidFill>
                <a:latin typeface="+mn-lt"/>
              </a:defRPr>
            </a:lvl1pPr>
            <a:lvl2pPr marL="171450" indent="-171450" algn="l" defTabSz="800100" rtl="0">
              <a:lnSpc>
                <a:spcPct val="90000"/>
              </a:lnSpc>
              <a:spcBef>
                <a:spcPts val="600"/>
              </a:spcBef>
              <a:buNone/>
              <a:defRPr>
                <a:solidFill>
                  <a:srgbClr val="404144"/>
                </a:solidFill>
                <a:latin typeface="Arial" panose="020B0604020202020204" pitchFamily="34" charset="0"/>
              </a:defRPr>
            </a:lvl2pPr>
            <a:lvl3pPr>
              <a:defRPr>
                <a:solidFill>
                  <a:srgbClr val="404144"/>
                </a:solidFill>
                <a:latin typeface="+mn-lt"/>
              </a:defRPr>
            </a:lvl3pPr>
            <a:lvl4pPr>
              <a:defRPr>
                <a:solidFill>
                  <a:srgbClr val="404144"/>
                </a:solidFill>
                <a:latin typeface="+mn-lt"/>
              </a:defRPr>
            </a:lvl4pPr>
            <a:lvl5pPr>
              <a:defRPr>
                <a:solidFill>
                  <a:srgbClr val="404144"/>
                </a:solidFill>
                <a:latin typeface="+mn-lt"/>
              </a:defRPr>
            </a:lvl5pPr>
          </a:lstStyle>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p:txBody>
      </p:sp>
      <p:sp>
        <p:nvSpPr>
          <p:cNvPr id="5" name="Text Placeholder 2">
            <a:extLst>
              <a:ext uri="{FF2B5EF4-FFF2-40B4-BE49-F238E27FC236}">
                <a16:creationId xmlns:a16="http://schemas.microsoft.com/office/drawing/2014/main" id="{CD340DF2-178C-93D0-70A3-7651EC29FD6A}"/>
              </a:ext>
            </a:extLst>
          </p:cNvPr>
          <p:cNvSpPr>
            <a:spLocks noGrp="1"/>
          </p:cNvSpPr>
          <p:nvPr>
            <p:ph type="body" sz="quarter" idx="14" hasCustomPrompt="1"/>
          </p:nvPr>
        </p:nvSpPr>
        <p:spPr>
          <a:xfrm>
            <a:off x="4520244" y="4628616"/>
            <a:ext cx="5595937" cy="989500"/>
          </a:xfrm>
          <a:prstGeom prst="rect">
            <a:avLst/>
          </a:prstGeom>
        </p:spPr>
        <p:txBody>
          <a:bodyPr/>
          <a:lstStyle>
            <a:lvl1pPr>
              <a:defRPr>
                <a:solidFill>
                  <a:srgbClr val="404144"/>
                </a:solidFill>
                <a:latin typeface="+mn-lt"/>
              </a:defRPr>
            </a:lvl1pPr>
            <a:lvl2pPr marL="171450" indent="-171450" algn="l" defTabSz="800100" rtl="0">
              <a:lnSpc>
                <a:spcPct val="90000"/>
              </a:lnSpc>
              <a:spcBef>
                <a:spcPts val="600"/>
              </a:spcBef>
              <a:buChar char="•"/>
              <a:defRPr>
                <a:solidFill>
                  <a:srgbClr val="404144"/>
                </a:solidFill>
                <a:latin typeface="Arial" panose="020B0604020202020204" pitchFamily="34" charset="0"/>
              </a:defRPr>
            </a:lvl2pPr>
            <a:lvl3pPr>
              <a:defRPr>
                <a:solidFill>
                  <a:srgbClr val="404144"/>
                </a:solidFill>
                <a:latin typeface="+mn-lt"/>
              </a:defRPr>
            </a:lvl3pPr>
            <a:lvl4pPr>
              <a:defRPr>
                <a:solidFill>
                  <a:srgbClr val="404144"/>
                </a:solidFill>
                <a:latin typeface="+mn-lt"/>
              </a:defRPr>
            </a:lvl4pPr>
            <a:lvl5pPr>
              <a:defRPr>
                <a:solidFill>
                  <a:srgbClr val="404144"/>
                </a:solidFill>
                <a:latin typeface="+mn-lt"/>
              </a:defRPr>
            </a:lvl5pPr>
          </a:lstStyle>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p:txBody>
      </p:sp>
      <p:sp>
        <p:nvSpPr>
          <p:cNvPr id="6" name="Text Placeholder 13">
            <a:extLst>
              <a:ext uri="{FF2B5EF4-FFF2-40B4-BE49-F238E27FC236}">
                <a16:creationId xmlns:a16="http://schemas.microsoft.com/office/drawing/2014/main" id="{65327EE1-5FA9-0DCF-76BC-6ED61691BEB8}"/>
              </a:ext>
            </a:extLst>
          </p:cNvPr>
          <p:cNvSpPr>
            <a:spLocks noGrp="1"/>
          </p:cNvSpPr>
          <p:nvPr>
            <p:ph type="body" sz="quarter" idx="15" hasCustomPrompt="1"/>
          </p:nvPr>
        </p:nvSpPr>
        <p:spPr>
          <a:xfrm>
            <a:off x="4670213" y="2391346"/>
            <a:ext cx="5446207" cy="509587"/>
          </a:xfrm>
          <a:prstGeom prst="rect">
            <a:avLst/>
          </a:prstGeom>
        </p:spPr>
        <p:txBody>
          <a:bodyPr anchor="ctr" anchorCtr="0"/>
          <a:lstStyle>
            <a:lvl1pPr>
              <a:buNone/>
              <a:defRPr sz="2000">
                <a:solidFill>
                  <a:srgbClr val="404144"/>
                </a:solidFill>
                <a:latin typeface="Georgia" panose="02040502050405020303" pitchFamily="18" charset="0"/>
              </a:defRPr>
            </a:lvl1pPr>
          </a:lstStyle>
          <a:p>
            <a:pPr lvl="0"/>
            <a:r>
              <a:rPr lang="en-US"/>
              <a:t>Text</a:t>
            </a:r>
          </a:p>
        </p:txBody>
      </p:sp>
      <p:sp>
        <p:nvSpPr>
          <p:cNvPr id="7" name="Text Placeholder 13">
            <a:extLst>
              <a:ext uri="{FF2B5EF4-FFF2-40B4-BE49-F238E27FC236}">
                <a16:creationId xmlns:a16="http://schemas.microsoft.com/office/drawing/2014/main" id="{A08C48FA-A511-FC2A-093B-BF02EE05DF02}"/>
              </a:ext>
            </a:extLst>
          </p:cNvPr>
          <p:cNvSpPr>
            <a:spLocks noGrp="1"/>
          </p:cNvSpPr>
          <p:nvPr>
            <p:ph type="body" sz="quarter" idx="16" hasCustomPrompt="1"/>
          </p:nvPr>
        </p:nvSpPr>
        <p:spPr>
          <a:xfrm>
            <a:off x="4670213" y="4098917"/>
            <a:ext cx="5446207" cy="509587"/>
          </a:xfrm>
          <a:prstGeom prst="rect">
            <a:avLst/>
          </a:prstGeom>
        </p:spPr>
        <p:txBody>
          <a:bodyPr anchor="ctr" anchorCtr="0"/>
          <a:lstStyle>
            <a:lvl1pPr>
              <a:buNone/>
              <a:defRPr sz="2000">
                <a:solidFill>
                  <a:schemeClr val="bg1"/>
                </a:solidFill>
                <a:latin typeface="Georgia" panose="02040502050405020303" pitchFamily="18" charset="0"/>
              </a:defRPr>
            </a:lvl1pPr>
          </a:lstStyle>
          <a:p>
            <a:pPr lvl="0"/>
            <a:r>
              <a:rPr lang="en-US"/>
              <a:t>Text</a:t>
            </a:r>
          </a:p>
        </p:txBody>
      </p:sp>
      <p:sp>
        <p:nvSpPr>
          <p:cNvPr id="8" name="Text Placeholder 14">
            <a:extLst>
              <a:ext uri="{FF2B5EF4-FFF2-40B4-BE49-F238E27FC236}">
                <a16:creationId xmlns:a16="http://schemas.microsoft.com/office/drawing/2014/main" id="{E42A3684-3A2D-E213-A323-F58D0A299FF1}"/>
              </a:ext>
            </a:extLst>
          </p:cNvPr>
          <p:cNvSpPr>
            <a:spLocks noGrp="1"/>
          </p:cNvSpPr>
          <p:nvPr>
            <p:ph type="body" sz="quarter" idx="17" hasCustomPrompt="1"/>
          </p:nvPr>
        </p:nvSpPr>
        <p:spPr>
          <a:xfrm>
            <a:off x="714375" y="2073275"/>
            <a:ext cx="3579813"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latin typeface="Arial" panose="020B0604020202020204" pitchFamily="34" charset="0"/>
                <a:cs typeface="Arial" panose="020B0604020202020204" pitchFamily="34" charset="0"/>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As a communication tool, a chart allows a form of generalization of information from an unlimited number of different social or scientific contexts. It provides a familiar way to convey information that might otherwise not be obvious or readily understood.</a:t>
            </a:r>
          </a:p>
        </p:txBody>
      </p:sp>
      <p:pic>
        <p:nvPicPr>
          <p:cNvPr id="28" name="Picture 27">
            <a:extLst>
              <a:ext uri="{FF2B5EF4-FFF2-40B4-BE49-F238E27FC236}">
                <a16:creationId xmlns:a16="http://schemas.microsoft.com/office/drawing/2014/main" id="{A7A34DB5-B5DB-E30D-9D78-78C739EF9A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30" name="Slide Number Placeholder 5">
            <a:extLst>
              <a:ext uri="{FF2B5EF4-FFF2-40B4-BE49-F238E27FC236}">
                <a16:creationId xmlns:a16="http://schemas.microsoft.com/office/drawing/2014/main" id="{36A0F505-CFBE-30B2-0907-F666939B093B}"/>
              </a:ext>
            </a:extLst>
          </p:cNvPr>
          <p:cNvSpPr>
            <a:spLocks noGrp="1"/>
          </p:cNvSpPr>
          <p:nvPr>
            <p:ph type="sldNum" sz="quarter" idx="12"/>
          </p:nvPr>
        </p:nvSpPr>
        <p:spPr>
          <a:xfrm>
            <a:off x="11426863" y="6270844"/>
            <a:ext cx="648946" cy="373137"/>
          </a:xfrm>
          <a:prstGeom prst="rect">
            <a:avLst/>
          </a:prstGeom>
          <a:ln w="6350">
            <a:noFill/>
          </a:ln>
        </p:spPr>
        <p:txBody>
          <a:bodyPr/>
          <a:lstStyle>
            <a:lvl1pPr algn="r">
              <a:defRPr sz="1600"/>
            </a:lvl1pPr>
          </a:lstStyle>
          <a:p>
            <a:pPr algn="ctr"/>
            <a:fld id="{4FAB73BC-B049-4115-A692-8D63A059BFB8}" type="slidenum">
              <a:rPr lang="en-US" smtClean="0"/>
              <a:pPr algn="ctr"/>
              <a:t>‹#›</a:t>
            </a:fld>
            <a:endParaRPr lang="en-US" dirty="0"/>
          </a:p>
        </p:txBody>
      </p:sp>
      <p:sp>
        <p:nvSpPr>
          <p:cNvPr id="3" name="Rectangle: Rounded Corners 16">
            <a:extLst>
              <a:ext uri="{FF2B5EF4-FFF2-40B4-BE49-F238E27FC236}">
                <a16:creationId xmlns:a16="http://schemas.microsoft.com/office/drawing/2014/main" id="{FA5A043C-6B07-C629-1BC3-5940C4A1200F}"/>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51AE7C4B-DBCC-C1BB-B2F0-F95E8A485E20}"/>
              </a:ext>
            </a:extLst>
          </p:cNvPr>
          <p:cNvSpPr>
            <a:spLocks noGrp="1"/>
          </p:cNvSpPr>
          <p:nvPr>
            <p:ph type="title" hasCustomPrompt="1"/>
          </p:nvPr>
        </p:nvSpPr>
        <p:spPr>
          <a:xfrm>
            <a:off x="680321" y="527524"/>
            <a:ext cx="9613861" cy="1080938"/>
          </a:xfrm>
        </p:spPr>
        <p:txBody>
          <a:bodyPr/>
          <a:lstStyle>
            <a:lvl1pPr>
              <a:defRPr>
                <a:latin typeface="Georgia" panose="02040502050405020303" pitchFamily="18" charset="0"/>
              </a:defRPr>
            </a:lvl1pPr>
          </a:lstStyle>
          <a:p>
            <a:r>
              <a:rPr lang="en-US"/>
              <a:t>Click to edit master title style</a:t>
            </a:r>
          </a:p>
        </p:txBody>
      </p:sp>
      <p:sp>
        <p:nvSpPr>
          <p:cNvPr id="10" name="Rectangle: Rounded Corners 9">
            <a:extLst>
              <a:ext uri="{FF2B5EF4-FFF2-40B4-BE49-F238E27FC236}">
                <a16:creationId xmlns:a16="http://schemas.microsoft.com/office/drawing/2014/main" id="{931924F4-509C-84B8-B53D-7ABFD2754AAA}"/>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9">
            <a:extLst>
              <a:ext uri="{FF2B5EF4-FFF2-40B4-BE49-F238E27FC236}">
                <a16:creationId xmlns:a16="http://schemas.microsoft.com/office/drawing/2014/main" id="{C9B11684-66A6-E7EC-0B7A-DDE158ACFF2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198265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2">
    <p:spTree>
      <p:nvGrpSpPr>
        <p:cNvPr id="1" name=""/>
        <p:cNvGrpSpPr/>
        <p:nvPr/>
      </p:nvGrpSpPr>
      <p:grpSpPr>
        <a:xfrm>
          <a:off x="0" y="0"/>
          <a:ext cx="0" cy="0"/>
          <a:chOff x="0" y="0"/>
          <a:chExt cx="0" cy="0"/>
        </a:xfrm>
      </p:grpSpPr>
      <p:sp>
        <p:nvSpPr>
          <p:cNvPr id="18" name="Rectangle: Rounded Corners 17"/>
          <p:cNvSpPr/>
          <p:nvPr/>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6/3/2026</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4" name="Text Placeholder 2">
            <a:extLst>
              <a:ext uri="{FF2B5EF4-FFF2-40B4-BE49-F238E27FC236}">
                <a16:creationId xmlns:a16="http://schemas.microsoft.com/office/drawing/2014/main" id="{9797BB31-4E3D-C833-C9CF-31BB37A82D5C}"/>
              </a:ext>
            </a:extLst>
          </p:cNvPr>
          <p:cNvSpPr>
            <a:spLocks noGrp="1"/>
          </p:cNvSpPr>
          <p:nvPr>
            <p:ph type="body" sz="quarter" idx="13" hasCustomPrompt="1"/>
          </p:nvPr>
        </p:nvSpPr>
        <p:spPr>
          <a:xfrm>
            <a:off x="4520244" y="2985265"/>
            <a:ext cx="5595937" cy="989500"/>
          </a:xfrm>
          <a:prstGeom prst="rect">
            <a:avLst/>
          </a:prstGeom>
        </p:spPr>
        <p:txBody>
          <a:bodyPr/>
          <a:lstStyle>
            <a:lvl1pPr>
              <a:defRPr>
                <a:solidFill>
                  <a:srgbClr val="404144"/>
                </a:solidFill>
                <a:latin typeface="+mn-lt"/>
              </a:defRPr>
            </a:lvl1pPr>
            <a:lvl2pPr marL="171450" indent="-171450" algn="l" defTabSz="800100" rtl="0">
              <a:lnSpc>
                <a:spcPct val="90000"/>
              </a:lnSpc>
              <a:spcBef>
                <a:spcPts val="600"/>
              </a:spcBef>
              <a:buNone/>
              <a:defRPr>
                <a:solidFill>
                  <a:srgbClr val="404144"/>
                </a:solidFill>
                <a:latin typeface="Arial" panose="020B0604020202020204" pitchFamily="34" charset="0"/>
              </a:defRPr>
            </a:lvl2pPr>
            <a:lvl3pPr>
              <a:defRPr>
                <a:solidFill>
                  <a:srgbClr val="404144"/>
                </a:solidFill>
                <a:latin typeface="+mn-lt"/>
              </a:defRPr>
            </a:lvl3pPr>
            <a:lvl4pPr>
              <a:defRPr>
                <a:solidFill>
                  <a:srgbClr val="404144"/>
                </a:solidFill>
                <a:latin typeface="+mn-lt"/>
              </a:defRPr>
            </a:lvl4pPr>
            <a:lvl5pPr>
              <a:defRPr>
                <a:solidFill>
                  <a:srgbClr val="404144"/>
                </a:solidFill>
                <a:latin typeface="+mn-lt"/>
              </a:defRPr>
            </a:lvl5pPr>
          </a:lstStyle>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p:txBody>
      </p:sp>
      <p:sp>
        <p:nvSpPr>
          <p:cNvPr id="6" name="Text Placeholder 13">
            <a:extLst>
              <a:ext uri="{FF2B5EF4-FFF2-40B4-BE49-F238E27FC236}">
                <a16:creationId xmlns:a16="http://schemas.microsoft.com/office/drawing/2014/main" id="{65327EE1-5FA9-0DCF-76BC-6ED61691BEB8}"/>
              </a:ext>
            </a:extLst>
          </p:cNvPr>
          <p:cNvSpPr>
            <a:spLocks noGrp="1"/>
          </p:cNvSpPr>
          <p:nvPr>
            <p:ph type="body" sz="quarter" idx="15" hasCustomPrompt="1"/>
          </p:nvPr>
        </p:nvSpPr>
        <p:spPr>
          <a:xfrm>
            <a:off x="4670213" y="2391346"/>
            <a:ext cx="5446207" cy="509587"/>
          </a:xfrm>
          <a:prstGeom prst="rect">
            <a:avLst/>
          </a:prstGeom>
        </p:spPr>
        <p:txBody>
          <a:bodyPr anchor="ctr" anchorCtr="0"/>
          <a:lstStyle>
            <a:lvl1pPr>
              <a:buNone/>
              <a:defRPr sz="2000">
                <a:solidFill>
                  <a:srgbClr val="404144"/>
                </a:solidFill>
                <a:latin typeface="Georgia" panose="02040502050405020303" pitchFamily="18" charset="0"/>
              </a:defRPr>
            </a:lvl1pPr>
          </a:lstStyle>
          <a:p>
            <a:pPr lvl="0"/>
            <a:r>
              <a:rPr lang="en-US"/>
              <a:t>Text</a:t>
            </a:r>
          </a:p>
        </p:txBody>
      </p:sp>
      <p:sp>
        <p:nvSpPr>
          <p:cNvPr id="8" name="Text Placeholder 14">
            <a:extLst>
              <a:ext uri="{FF2B5EF4-FFF2-40B4-BE49-F238E27FC236}">
                <a16:creationId xmlns:a16="http://schemas.microsoft.com/office/drawing/2014/main" id="{E42A3684-3A2D-E213-A323-F58D0A299FF1}"/>
              </a:ext>
            </a:extLst>
          </p:cNvPr>
          <p:cNvSpPr>
            <a:spLocks noGrp="1"/>
          </p:cNvSpPr>
          <p:nvPr>
            <p:ph type="body" sz="quarter" idx="17" hasCustomPrompt="1"/>
          </p:nvPr>
        </p:nvSpPr>
        <p:spPr>
          <a:xfrm>
            <a:off x="714375" y="2073275"/>
            <a:ext cx="3579813"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latin typeface="Arial" panose="020B0604020202020204" pitchFamily="34" charset="0"/>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Click to edit text</a:t>
            </a:r>
          </a:p>
        </p:txBody>
      </p:sp>
      <p:pic>
        <p:nvPicPr>
          <p:cNvPr id="25" name="Picture 24">
            <a:extLst>
              <a:ext uri="{FF2B5EF4-FFF2-40B4-BE49-F238E27FC236}">
                <a16:creationId xmlns:a16="http://schemas.microsoft.com/office/drawing/2014/main" id="{48A3D465-E811-EBBA-0086-2D6BB06C14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6" name="Slide Number Placeholder 5">
            <a:extLst>
              <a:ext uri="{FF2B5EF4-FFF2-40B4-BE49-F238E27FC236}">
                <a16:creationId xmlns:a16="http://schemas.microsoft.com/office/drawing/2014/main" id="{518BB8C7-02C4-5B39-8119-158C72919B06}"/>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latin typeface="Arial" panose="020B0604020202020204" pitchFamily="34" charset="0"/>
              </a:rPr>
              <a:pPr algn="ctr"/>
              <a:t>‹#›</a:t>
            </a:fld>
            <a:endParaRPr lang="en-US" dirty="0">
              <a:latin typeface="Arial" panose="020B0604020202020204" pitchFamily="34" charset="0"/>
            </a:endParaRPr>
          </a:p>
        </p:txBody>
      </p:sp>
      <p:sp>
        <p:nvSpPr>
          <p:cNvPr id="3" name="Rectangle: Rounded Corners 16">
            <a:extLst>
              <a:ext uri="{FF2B5EF4-FFF2-40B4-BE49-F238E27FC236}">
                <a16:creationId xmlns:a16="http://schemas.microsoft.com/office/drawing/2014/main" id="{6C9C74C8-6B17-72FD-19FA-B9FED788FA90}"/>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1">
            <a:extLst>
              <a:ext uri="{FF2B5EF4-FFF2-40B4-BE49-F238E27FC236}">
                <a16:creationId xmlns:a16="http://schemas.microsoft.com/office/drawing/2014/main" id="{13FA4527-32A4-5FFD-E331-F77D21794BE2}"/>
              </a:ext>
            </a:extLst>
          </p:cNvPr>
          <p:cNvSpPr>
            <a:spLocks noGrp="1"/>
          </p:cNvSpPr>
          <p:nvPr>
            <p:ph type="title" hasCustomPrompt="1"/>
          </p:nvPr>
        </p:nvSpPr>
        <p:spPr>
          <a:xfrm>
            <a:off x="680321" y="527524"/>
            <a:ext cx="9613861" cy="1080938"/>
          </a:xfrm>
        </p:spPr>
        <p:txBody>
          <a:bodyPr/>
          <a:lstStyle>
            <a:lvl1pPr>
              <a:defRPr>
                <a:latin typeface="Georgia" panose="02040502050405020303" pitchFamily="18" charset="0"/>
              </a:defRPr>
            </a:lvl1pPr>
          </a:lstStyle>
          <a:p>
            <a:r>
              <a:rPr lang="en-US"/>
              <a:t>Click to edit master title style</a:t>
            </a:r>
          </a:p>
        </p:txBody>
      </p:sp>
      <p:sp>
        <p:nvSpPr>
          <p:cNvPr id="7" name="Rectangle: Rounded Corners 6">
            <a:extLst>
              <a:ext uri="{FF2B5EF4-FFF2-40B4-BE49-F238E27FC236}">
                <a16:creationId xmlns:a16="http://schemas.microsoft.com/office/drawing/2014/main" id="{B2D96CE0-6B7F-E1ED-5474-0F2132F609B8}"/>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9">
            <a:extLst>
              <a:ext uri="{FF2B5EF4-FFF2-40B4-BE49-F238E27FC236}">
                <a16:creationId xmlns:a16="http://schemas.microsoft.com/office/drawing/2014/main" id="{47D4D062-FD67-9A20-9FBA-9B7BEBBC880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2900843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Bullets">
    <p:spTree>
      <p:nvGrpSpPr>
        <p:cNvPr id="1" name=""/>
        <p:cNvGrpSpPr/>
        <p:nvPr/>
      </p:nvGrpSpPr>
      <p:grpSpPr>
        <a:xfrm>
          <a:off x="0" y="0"/>
          <a:ext cx="0" cy="0"/>
          <a:chOff x="0" y="0"/>
          <a:chExt cx="0" cy="0"/>
        </a:xfrm>
      </p:grpSpPr>
      <p:sp>
        <p:nvSpPr>
          <p:cNvPr id="18" name="Rectangle: Rounded Corners 17"/>
          <p:cNvSpPr/>
          <p:nvPr/>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6/3/2026</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4" name="Text Placeholder 2">
            <a:extLst>
              <a:ext uri="{FF2B5EF4-FFF2-40B4-BE49-F238E27FC236}">
                <a16:creationId xmlns:a16="http://schemas.microsoft.com/office/drawing/2014/main" id="{9797BB31-4E3D-C833-C9CF-31BB37A82D5C}"/>
              </a:ext>
            </a:extLst>
          </p:cNvPr>
          <p:cNvSpPr>
            <a:spLocks noGrp="1"/>
          </p:cNvSpPr>
          <p:nvPr>
            <p:ph type="body" sz="quarter" idx="13" hasCustomPrompt="1"/>
          </p:nvPr>
        </p:nvSpPr>
        <p:spPr>
          <a:xfrm>
            <a:off x="4520244" y="2985265"/>
            <a:ext cx="5595937" cy="989500"/>
          </a:xfrm>
          <a:prstGeom prst="rect">
            <a:avLst/>
          </a:prstGeom>
        </p:spPr>
        <p:txBody>
          <a:bodyPr/>
          <a:lstStyle>
            <a:lvl1pPr>
              <a:defRPr>
                <a:solidFill>
                  <a:srgbClr val="404144"/>
                </a:solidFill>
                <a:latin typeface="+mn-lt"/>
              </a:defRPr>
            </a:lvl1pPr>
            <a:lvl2pPr marL="171450" indent="-171450" algn="l" defTabSz="800100" rtl="0">
              <a:lnSpc>
                <a:spcPct val="90000"/>
              </a:lnSpc>
              <a:spcBef>
                <a:spcPts val="600"/>
              </a:spcBef>
              <a:buNone/>
              <a:defRPr>
                <a:solidFill>
                  <a:srgbClr val="404144"/>
                </a:solidFill>
                <a:latin typeface="Arial" panose="020B0604020202020204" pitchFamily="34" charset="0"/>
              </a:defRPr>
            </a:lvl2pPr>
            <a:lvl3pPr>
              <a:defRPr>
                <a:solidFill>
                  <a:srgbClr val="404144"/>
                </a:solidFill>
                <a:latin typeface="+mn-lt"/>
              </a:defRPr>
            </a:lvl3pPr>
            <a:lvl4pPr>
              <a:defRPr>
                <a:solidFill>
                  <a:srgbClr val="404144"/>
                </a:solidFill>
                <a:latin typeface="+mn-lt"/>
              </a:defRPr>
            </a:lvl4pPr>
            <a:lvl5pPr>
              <a:defRPr>
                <a:solidFill>
                  <a:srgbClr val="404144"/>
                </a:solidFill>
                <a:latin typeface="+mn-lt"/>
              </a:defRPr>
            </a:lvl5pPr>
          </a:lstStyle>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p:txBody>
      </p:sp>
      <p:sp>
        <p:nvSpPr>
          <p:cNvPr id="6" name="Text Placeholder 13">
            <a:extLst>
              <a:ext uri="{FF2B5EF4-FFF2-40B4-BE49-F238E27FC236}">
                <a16:creationId xmlns:a16="http://schemas.microsoft.com/office/drawing/2014/main" id="{65327EE1-5FA9-0DCF-76BC-6ED61691BEB8}"/>
              </a:ext>
            </a:extLst>
          </p:cNvPr>
          <p:cNvSpPr>
            <a:spLocks noGrp="1"/>
          </p:cNvSpPr>
          <p:nvPr>
            <p:ph type="body" sz="quarter" idx="15" hasCustomPrompt="1"/>
          </p:nvPr>
        </p:nvSpPr>
        <p:spPr>
          <a:xfrm>
            <a:off x="4670213" y="2391346"/>
            <a:ext cx="5446207" cy="509587"/>
          </a:xfrm>
          <a:prstGeom prst="rect">
            <a:avLst/>
          </a:prstGeom>
        </p:spPr>
        <p:txBody>
          <a:bodyPr anchor="ctr" anchorCtr="0"/>
          <a:lstStyle>
            <a:lvl1pPr>
              <a:buNone/>
              <a:defRPr sz="2000">
                <a:solidFill>
                  <a:srgbClr val="404144"/>
                </a:solidFill>
                <a:latin typeface="Georgia" panose="02040502050405020303" pitchFamily="18" charset="0"/>
              </a:defRPr>
            </a:lvl1pPr>
          </a:lstStyle>
          <a:p>
            <a:pPr lvl="0"/>
            <a:r>
              <a:rPr lang="en-US"/>
              <a:t>Text</a:t>
            </a:r>
          </a:p>
        </p:txBody>
      </p:sp>
      <p:sp>
        <p:nvSpPr>
          <p:cNvPr id="8" name="Text Placeholder 14">
            <a:extLst>
              <a:ext uri="{FF2B5EF4-FFF2-40B4-BE49-F238E27FC236}">
                <a16:creationId xmlns:a16="http://schemas.microsoft.com/office/drawing/2014/main" id="{E42A3684-3A2D-E213-A323-F58D0A299FF1}"/>
              </a:ext>
            </a:extLst>
          </p:cNvPr>
          <p:cNvSpPr>
            <a:spLocks noGrp="1"/>
          </p:cNvSpPr>
          <p:nvPr>
            <p:ph type="body" sz="quarter" idx="17" hasCustomPrompt="1"/>
          </p:nvPr>
        </p:nvSpPr>
        <p:spPr>
          <a:xfrm>
            <a:off x="714375" y="2073275"/>
            <a:ext cx="3579813"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latin typeface="Arial" panose="020B0604020202020204" pitchFamily="34" charset="0"/>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Click to edit text</a:t>
            </a:r>
          </a:p>
        </p:txBody>
      </p:sp>
      <p:pic>
        <p:nvPicPr>
          <p:cNvPr id="25" name="Picture 24">
            <a:extLst>
              <a:ext uri="{FF2B5EF4-FFF2-40B4-BE49-F238E27FC236}">
                <a16:creationId xmlns:a16="http://schemas.microsoft.com/office/drawing/2014/main" id="{BA0D06EB-2EBC-3739-6D3C-F0EAC4EE84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6" name="Slide Number Placeholder 5">
            <a:extLst>
              <a:ext uri="{FF2B5EF4-FFF2-40B4-BE49-F238E27FC236}">
                <a16:creationId xmlns:a16="http://schemas.microsoft.com/office/drawing/2014/main" id="{BB83D136-A210-8861-9FAB-D534626AD51C}"/>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latin typeface="Arial" panose="020B0604020202020204" pitchFamily="34" charset="0"/>
              </a:rPr>
              <a:pPr algn="ctr"/>
              <a:t>‹#›</a:t>
            </a:fld>
            <a:endParaRPr lang="en-US" dirty="0">
              <a:latin typeface="Arial" panose="020B0604020202020204" pitchFamily="34" charset="0"/>
            </a:endParaRPr>
          </a:p>
        </p:txBody>
      </p:sp>
      <p:sp>
        <p:nvSpPr>
          <p:cNvPr id="3" name="Rectangle: Rounded Corners 16">
            <a:extLst>
              <a:ext uri="{FF2B5EF4-FFF2-40B4-BE49-F238E27FC236}">
                <a16:creationId xmlns:a16="http://schemas.microsoft.com/office/drawing/2014/main" id="{67BA7515-7F4D-9B32-2A76-E58D880E41EC}"/>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1">
            <a:extLst>
              <a:ext uri="{FF2B5EF4-FFF2-40B4-BE49-F238E27FC236}">
                <a16:creationId xmlns:a16="http://schemas.microsoft.com/office/drawing/2014/main" id="{54880EDB-0D44-28F2-8D43-78D273598737}"/>
              </a:ext>
            </a:extLst>
          </p:cNvPr>
          <p:cNvSpPr>
            <a:spLocks noGrp="1"/>
          </p:cNvSpPr>
          <p:nvPr>
            <p:ph type="title" hasCustomPrompt="1"/>
          </p:nvPr>
        </p:nvSpPr>
        <p:spPr>
          <a:xfrm>
            <a:off x="680321" y="527524"/>
            <a:ext cx="9613861" cy="1080938"/>
          </a:xfrm>
        </p:spPr>
        <p:txBody>
          <a:bodyPr/>
          <a:lstStyle>
            <a:lvl1pPr>
              <a:defRPr>
                <a:latin typeface="Georgia" panose="02040502050405020303" pitchFamily="18" charset="0"/>
              </a:defRPr>
            </a:lvl1pPr>
          </a:lstStyle>
          <a:p>
            <a:r>
              <a:rPr lang="en-US"/>
              <a:t>Click to edit master title style</a:t>
            </a:r>
          </a:p>
        </p:txBody>
      </p:sp>
      <p:sp>
        <p:nvSpPr>
          <p:cNvPr id="7" name="Rectangle: Rounded Corners 6">
            <a:extLst>
              <a:ext uri="{FF2B5EF4-FFF2-40B4-BE49-F238E27FC236}">
                <a16:creationId xmlns:a16="http://schemas.microsoft.com/office/drawing/2014/main" id="{86120FC9-B162-0C17-FB42-5207AB85992D}"/>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9">
            <a:extLst>
              <a:ext uri="{FF2B5EF4-FFF2-40B4-BE49-F238E27FC236}">
                <a16:creationId xmlns:a16="http://schemas.microsoft.com/office/drawing/2014/main" id="{2767062A-CEC3-0745-64E8-7FAF0E2407D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1462097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Bar graph">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9049196-414F-6910-26F5-852A4EA07541}"/>
              </a:ext>
            </a:extLst>
          </p:cNvPr>
          <p:cNvSpPr/>
          <p:nvPr userDrawn="1"/>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6" name="Date Placeholder 3">
            <a:extLst>
              <a:ext uri="{FF2B5EF4-FFF2-40B4-BE49-F238E27FC236}">
                <a16:creationId xmlns:a16="http://schemas.microsoft.com/office/drawing/2014/main" id="{E31EF495-B2AB-787D-9E2B-15F6A88DF15B}"/>
              </a:ext>
            </a:extLst>
          </p:cNvPr>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6/3/2026</a:t>
            </a:fld>
            <a:endParaRPr lang="en-US" dirty="0"/>
          </a:p>
        </p:txBody>
      </p:sp>
      <p:sp>
        <p:nvSpPr>
          <p:cNvPr id="7" name="Footer Placeholder 4">
            <a:extLst>
              <a:ext uri="{FF2B5EF4-FFF2-40B4-BE49-F238E27FC236}">
                <a16:creationId xmlns:a16="http://schemas.microsoft.com/office/drawing/2014/main" id="{D768AFCB-64B1-27BD-6629-C393BBB8E126}"/>
              </a:ext>
            </a:extLst>
          </p:cNvPr>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8" name="Text Placeholder 14">
            <a:extLst>
              <a:ext uri="{FF2B5EF4-FFF2-40B4-BE49-F238E27FC236}">
                <a16:creationId xmlns:a16="http://schemas.microsoft.com/office/drawing/2014/main" id="{0D89F4D4-3214-15B0-D579-6C5AEDD478AF}"/>
              </a:ext>
            </a:extLst>
          </p:cNvPr>
          <p:cNvSpPr>
            <a:spLocks noGrp="1"/>
          </p:cNvSpPr>
          <p:nvPr>
            <p:ph type="body" sz="quarter" idx="17" hasCustomPrompt="1"/>
          </p:nvPr>
        </p:nvSpPr>
        <p:spPr>
          <a:xfrm>
            <a:off x="714375" y="2073275"/>
            <a:ext cx="3579813"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latin typeface="Arial" panose="020B0604020202020204" pitchFamily="34" charset="0"/>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Click to edit text</a:t>
            </a:r>
          </a:p>
        </p:txBody>
      </p:sp>
      <p:sp>
        <p:nvSpPr>
          <p:cNvPr id="10" name="Chart Placeholder 9">
            <a:extLst>
              <a:ext uri="{FF2B5EF4-FFF2-40B4-BE49-F238E27FC236}">
                <a16:creationId xmlns:a16="http://schemas.microsoft.com/office/drawing/2014/main" id="{889E2FF2-BA56-A337-C337-C813A1210036}"/>
              </a:ext>
            </a:extLst>
          </p:cNvPr>
          <p:cNvSpPr>
            <a:spLocks noGrp="1"/>
          </p:cNvSpPr>
          <p:nvPr>
            <p:ph type="chart" sz="quarter" idx="18"/>
          </p:nvPr>
        </p:nvSpPr>
        <p:spPr>
          <a:xfrm>
            <a:off x="4524375" y="2073275"/>
            <a:ext cx="5913438" cy="3957638"/>
          </a:xfrm>
        </p:spPr>
        <p:txBody>
          <a:bodyPr/>
          <a:lstStyle/>
          <a:p>
            <a:endParaRPr lang="en-US" dirty="0"/>
          </a:p>
        </p:txBody>
      </p:sp>
      <p:pic>
        <p:nvPicPr>
          <p:cNvPr id="23" name="Picture 22">
            <a:extLst>
              <a:ext uri="{FF2B5EF4-FFF2-40B4-BE49-F238E27FC236}">
                <a16:creationId xmlns:a16="http://schemas.microsoft.com/office/drawing/2014/main" id="{BDE67A4E-1716-5A9A-21E0-ED67D48E74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4" name="Slide Number Placeholder 5">
            <a:extLst>
              <a:ext uri="{FF2B5EF4-FFF2-40B4-BE49-F238E27FC236}">
                <a16:creationId xmlns:a16="http://schemas.microsoft.com/office/drawing/2014/main" id="{206A97F3-2BE0-1DF7-4B8C-183D1A660E95}"/>
              </a:ext>
            </a:extLst>
          </p:cNvPr>
          <p:cNvSpPr>
            <a:spLocks noGrp="1"/>
          </p:cNvSpPr>
          <p:nvPr>
            <p:ph type="sldNum" sz="quarter" idx="12"/>
          </p:nvPr>
        </p:nvSpPr>
        <p:spPr>
          <a:xfrm>
            <a:off x="11426863" y="6270844"/>
            <a:ext cx="648946" cy="373137"/>
          </a:xfrm>
          <a:prstGeom prst="rect">
            <a:avLst/>
          </a:prstGeom>
          <a:ln w="6350">
            <a:noFill/>
          </a:ln>
        </p:spPr>
        <p:txBody>
          <a:bodyPr/>
          <a:lstStyle>
            <a:lvl1pPr algn="r">
              <a:defRPr sz="1600"/>
            </a:lvl1pPr>
          </a:lstStyle>
          <a:p>
            <a:pPr algn="ctr"/>
            <a:fld id="{4FAB73BC-B049-4115-A692-8D63A059BFB8}" type="slidenum">
              <a:rPr lang="en-US" smtClean="0"/>
              <a:pPr algn="ctr"/>
              <a:t>‹#›</a:t>
            </a:fld>
            <a:endParaRPr lang="en-US" dirty="0"/>
          </a:p>
        </p:txBody>
      </p:sp>
      <p:sp>
        <p:nvSpPr>
          <p:cNvPr id="4" name="Rectangle: Rounded Corners 16">
            <a:extLst>
              <a:ext uri="{FF2B5EF4-FFF2-40B4-BE49-F238E27FC236}">
                <a16:creationId xmlns:a16="http://schemas.microsoft.com/office/drawing/2014/main" id="{65862997-048E-881A-E6C5-E8414352FCB0}"/>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1">
            <a:extLst>
              <a:ext uri="{FF2B5EF4-FFF2-40B4-BE49-F238E27FC236}">
                <a16:creationId xmlns:a16="http://schemas.microsoft.com/office/drawing/2014/main" id="{AB20CA14-3B43-67F3-CE14-CAA22FD4AACB}"/>
              </a:ext>
            </a:extLst>
          </p:cNvPr>
          <p:cNvSpPr>
            <a:spLocks noGrp="1"/>
          </p:cNvSpPr>
          <p:nvPr>
            <p:ph type="title" hasCustomPrompt="1"/>
          </p:nvPr>
        </p:nvSpPr>
        <p:spPr>
          <a:xfrm>
            <a:off x="680321" y="527524"/>
            <a:ext cx="9613861" cy="1080938"/>
          </a:xfrm>
        </p:spPr>
        <p:txBody>
          <a:bodyPr/>
          <a:lstStyle>
            <a:lvl1pPr>
              <a:defRPr>
                <a:latin typeface="Georgia" panose="02040502050405020303" pitchFamily="18" charset="0"/>
              </a:defRPr>
            </a:lvl1pPr>
          </a:lstStyle>
          <a:p>
            <a:r>
              <a:rPr lang="en-US"/>
              <a:t>Click to edit master title style</a:t>
            </a:r>
          </a:p>
        </p:txBody>
      </p:sp>
      <p:sp>
        <p:nvSpPr>
          <p:cNvPr id="9" name="Rectangle: Rounded Corners 8">
            <a:extLst>
              <a:ext uri="{FF2B5EF4-FFF2-40B4-BE49-F238E27FC236}">
                <a16:creationId xmlns:a16="http://schemas.microsoft.com/office/drawing/2014/main" id="{F5F2E2D7-C34D-1F81-1350-D1BCD635F496}"/>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Placeholder 9">
            <a:extLst>
              <a:ext uri="{FF2B5EF4-FFF2-40B4-BE49-F238E27FC236}">
                <a16:creationId xmlns:a16="http://schemas.microsoft.com/office/drawing/2014/main" id="{53C9C1F5-9DFA-5166-7295-697419EE11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18067007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hart 2">
    <p:spTree>
      <p:nvGrpSpPr>
        <p:cNvPr id="1" name=""/>
        <p:cNvGrpSpPr/>
        <p:nvPr/>
      </p:nvGrpSpPr>
      <p:grpSpPr>
        <a:xfrm>
          <a:off x="0" y="0"/>
          <a:ext cx="0" cy="0"/>
          <a:chOff x="0" y="0"/>
          <a:chExt cx="0" cy="0"/>
        </a:xfrm>
      </p:grpSpPr>
      <p:sp>
        <p:nvSpPr>
          <p:cNvPr id="18" name="Rectangle: Rounded Corners 17"/>
          <p:cNvSpPr/>
          <p:nvPr/>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6/3/2026</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4" name="Chart Placeholder 2">
            <a:extLst>
              <a:ext uri="{FF2B5EF4-FFF2-40B4-BE49-F238E27FC236}">
                <a16:creationId xmlns:a16="http://schemas.microsoft.com/office/drawing/2014/main" id="{F8EB807F-3ECB-8018-3BC1-28EEE78EAFDB}"/>
              </a:ext>
            </a:extLst>
          </p:cNvPr>
          <p:cNvSpPr>
            <a:spLocks noGrp="1"/>
          </p:cNvSpPr>
          <p:nvPr>
            <p:ph type="chart" sz="quarter" idx="13"/>
          </p:nvPr>
        </p:nvSpPr>
        <p:spPr>
          <a:xfrm>
            <a:off x="4198557" y="1955560"/>
            <a:ext cx="5985415" cy="4416287"/>
          </a:xfrm>
          <a:prstGeom prst="rect">
            <a:avLst/>
          </a:prstGeom>
        </p:spPr>
        <p:txBody>
          <a:bodyPr/>
          <a:lstStyle/>
          <a:p>
            <a:endParaRPr lang="en-US" dirty="0"/>
          </a:p>
        </p:txBody>
      </p:sp>
      <p:sp>
        <p:nvSpPr>
          <p:cNvPr id="7" name="Text Placeholder 14">
            <a:extLst>
              <a:ext uri="{FF2B5EF4-FFF2-40B4-BE49-F238E27FC236}">
                <a16:creationId xmlns:a16="http://schemas.microsoft.com/office/drawing/2014/main" id="{9CF23018-367C-C09F-40F9-CE45E154C9CD}"/>
              </a:ext>
            </a:extLst>
          </p:cNvPr>
          <p:cNvSpPr>
            <a:spLocks noGrp="1"/>
          </p:cNvSpPr>
          <p:nvPr>
            <p:ph type="body" sz="quarter" idx="15" hasCustomPrompt="1"/>
          </p:nvPr>
        </p:nvSpPr>
        <p:spPr>
          <a:xfrm>
            <a:off x="714376" y="2073275"/>
            <a:ext cx="3323838"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latin typeface="Arial" panose="020B0604020202020204" pitchFamily="34" charset="0"/>
                <a:cs typeface="Arial" panose="020B0604020202020204" pitchFamily="34" charset="0"/>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As a communication tool, a chart allows a form of generalization of information from an unlimited number of different social or scientific contexts. It provides a familiar way to convey information that might otherwise not be obvious or readily understood.</a:t>
            </a:r>
          </a:p>
        </p:txBody>
      </p:sp>
      <p:pic>
        <p:nvPicPr>
          <p:cNvPr id="24" name="Picture 23">
            <a:extLst>
              <a:ext uri="{FF2B5EF4-FFF2-40B4-BE49-F238E27FC236}">
                <a16:creationId xmlns:a16="http://schemas.microsoft.com/office/drawing/2014/main" id="{EC6AB928-275C-8A9E-1AAC-7B31FF3DC0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5" name="Slide Number Placeholder 5">
            <a:extLst>
              <a:ext uri="{FF2B5EF4-FFF2-40B4-BE49-F238E27FC236}">
                <a16:creationId xmlns:a16="http://schemas.microsoft.com/office/drawing/2014/main" id="{A53E1499-9C94-274C-6542-08F5C288A515}"/>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latin typeface="Arial" panose="020B0604020202020204" pitchFamily="34" charset="0"/>
              </a:rPr>
              <a:pPr algn="ctr"/>
              <a:t>‹#›</a:t>
            </a:fld>
            <a:endParaRPr lang="en-US" dirty="0">
              <a:latin typeface="Arial" panose="020B0604020202020204" pitchFamily="34" charset="0"/>
            </a:endParaRPr>
          </a:p>
        </p:txBody>
      </p:sp>
      <p:sp>
        <p:nvSpPr>
          <p:cNvPr id="3" name="Rectangle: Rounded Corners 16">
            <a:extLst>
              <a:ext uri="{FF2B5EF4-FFF2-40B4-BE49-F238E27FC236}">
                <a16:creationId xmlns:a16="http://schemas.microsoft.com/office/drawing/2014/main" id="{9C77A18B-9A7B-620C-6515-ECBAE385E5E5}"/>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itle 1">
            <a:extLst>
              <a:ext uri="{FF2B5EF4-FFF2-40B4-BE49-F238E27FC236}">
                <a16:creationId xmlns:a16="http://schemas.microsoft.com/office/drawing/2014/main" id="{3C1A88A3-A53F-2C7B-21F4-5C36F35CCF32}"/>
              </a:ext>
            </a:extLst>
          </p:cNvPr>
          <p:cNvSpPr>
            <a:spLocks noGrp="1"/>
          </p:cNvSpPr>
          <p:nvPr>
            <p:ph type="title" hasCustomPrompt="1"/>
          </p:nvPr>
        </p:nvSpPr>
        <p:spPr>
          <a:xfrm>
            <a:off x="680321" y="527524"/>
            <a:ext cx="9613861" cy="1080938"/>
          </a:xfrm>
        </p:spPr>
        <p:txBody>
          <a:bodyPr/>
          <a:lstStyle>
            <a:lvl1pPr>
              <a:defRPr>
                <a:latin typeface="Georgia" panose="02040502050405020303" pitchFamily="18" charset="0"/>
              </a:defRPr>
            </a:lvl1pPr>
          </a:lstStyle>
          <a:p>
            <a:r>
              <a:rPr lang="en-US"/>
              <a:t>Click to edit master title style</a:t>
            </a:r>
          </a:p>
        </p:txBody>
      </p:sp>
      <p:sp>
        <p:nvSpPr>
          <p:cNvPr id="6" name="Rectangle: Rounded Corners 5">
            <a:extLst>
              <a:ext uri="{FF2B5EF4-FFF2-40B4-BE49-F238E27FC236}">
                <a16:creationId xmlns:a16="http://schemas.microsoft.com/office/drawing/2014/main" id="{A1EE1F31-6712-EF34-44BF-04DD8B0B132F}"/>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9">
            <a:extLst>
              <a:ext uri="{FF2B5EF4-FFF2-40B4-BE49-F238E27FC236}">
                <a16:creationId xmlns:a16="http://schemas.microsoft.com/office/drawing/2014/main" id="{63D2F2AA-2E2B-2065-ADB1-181FA4CB84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261131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4">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baseline="0">
                <a:solidFill>
                  <a:schemeClr val="bg2"/>
                </a:solidFill>
                <a:latin typeface="Arial" panose="020B0604020202020204" pitchFamily="34" charset="0"/>
              </a:defRPr>
            </a:lvl1pPr>
          </a:lstStyle>
          <a:p>
            <a:fld id="{04163B63-0CE8-465B-AB9A-228011F45B62}" type="datetime1">
              <a:rPr lang="en-US" smtClean="0"/>
              <a:pPr/>
              <a:t>6/3/2026</a:t>
            </a:fld>
            <a:endParaRPr lang="en-US" dirty="0">
              <a:latin typeface="Arial" panose="020B0604020202020204" pitchFamily="34" charset="0"/>
            </a:endParaRPr>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baseline="0">
                <a:solidFill>
                  <a:schemeClr val="bg2"/>
                </a:solidFill>
                <a:latin typeface="Arial" panose="020B0604020202020204" pitchFamily="34" charset="0"/>
              </a:defRPr>
            </a:lvl1pPr>
          </a:lstStyle>
          <a:p>
            <a:endParaRPr lang="en-US" dirty="0">
              <a:latin typeface="Arial" panose="020B0604020202020204" pitchFamily="34" charset="0"/>
            </a:endParaRPr>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386389"/>
      </p:ext>
    </p:extLst>
  </p:cSld>
  <p:clrMap bg1="dk1" tx1="lt1" bg2="dk2" tx2="lt2" accent1="accent1" accent2="accent2" accent3="accent3" accent4="accent4" accent5="accent5" accent6="accent6" hlink="hlink" folHlink="folHlink"/>
  <p:sldLayoutIdLst>
    <p:sldLayoutId id="2147483661" r:id="rId1"/>
    <p:sldLayoutId id="2147483676" r:id="rId2"/>
    <p:sldLayoutId id="2147483662" r:id="rId3"/>
    <p:sldLayoutId id="2147483674" r:id="rId4"/>
    <p:sldLayoutId id="2147483672" r:id="rId5"/>
    <p:sldLayoutId id="2147483673" r:id="rId6"/>
    <p:sldLayoutId id="2147483675" r:id="rId7"/>
    <p:sldLayoutId id="2147483670" r:id="rId8"/>
    <p:sldLayoutId id="2147483668" r:id="rId9"/>
    <p:sldLayoutId id="2147483671" r:id="rId10"/>
    <p:sldLayoutId id="2147483664" r:id="rId11"/>
    <p:sldLayoutId id="2147483667"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mailto:Anneliese.vance-Sherman@esd.wa.gov"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157-4CC6-4A04-972D-E1FBBD039FD6}"/>
              </a:ext>
            </a:extLst>
          </p:cNvPr>
          <p:cNvSpPr>
            <a:spLocks noGrp="1"/>
          </p:cNvSpPr>
          <p:nvPr>
            <p:ph type="ctrTitle"/>
          </p:nvPr>
        </p:nvSpPr>
        <p:spPr>
          <a:xfrm>
            <a:off x="266700" y="2679699"/>
            <a:ext cx="8369301" cy="1473659"/>
          </a:xfrm>
        </p:spPr>
        <p:txBody>
          <a:bodyPr/>
          <a:lstStyle/>
          <a:p>
            <a:r>
              <a:rPr lang="en-US" sz="4800" dirty="0"/>
              <a:t>Washington’s labor market: outlook and resources</a:t>
            </a:r>
          </a:p>
        </p:txBody>
      </p:sp>
      <p:sp>
        <p:nvSpPr>
          <p:cNvPr id="7" name="Rectangle: Rounded Corners 6">
            <a:extLst>
              <a:ext uri="{FF2B5EF4-FFF2-40B4-BE49-F238E27FC236}">
                <a16:creationId xmlns:a16="http://schemas.microsoft.com/office/drawing/2014/main" id="{1CBBAEA5-D777-2B51-5951-603BA8F801B3}"/>
              </a:ext>
            </a:extLst>
          </p:cNvPr>
          <p:cNvSpPr/>
          <p:nvPr/>
        </p:nvSpPr>
        <p:spPr>
          <a:xfrm>
            <a:off x="-1594625" y="4449338"/>
            <a:ext cx="10671717" cy="2141034"/>
          </a:xfrm>
          <a:prstGeom prst="roundRect">
            <a:avLst/>
          </a:prstGeom>
          <a:solidFill>
            <a:srgbClr val="D4D4D7"/>
          </a:solidFill>
          <a:ln>
            <a:noFill/>
          </a:ln>
        </p:spPr>
        <p:style>
          <a:lnRef idx="2">
            <a:schemeClr val="accent1">
              <a:shade val="15000"/>
            </a:schemeClr>
          </a:lnRef>
          <a:fillRef idx="1">
            <a:schemeClr val="accent1"/>
          </a:fillRef>
          <a:effectRef idx="0">
            <a:schemeClr val="accent1"/>
          </a:effectRef>
          <a:fontRef idx="minor">
            <a:schemeClr val="lt1"/>
          </a:fontRef>
        </p:style>
        <p:txBody>
          <a:bodyPr rIns="274320" rtlCol="0" anchor="ctr"/>
          <a:lstStyle/>
          <a:p>
            <a:pPr marL="914400" marR="0" lvl="2"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04144"/>
                </a:solidFill>
                <a:effectLst/>
                <a:uLnTx/>
                <a:uFillTx/>
                <a:latin typeface="Arial" panose="020B0604020202020204" pitchFamily="34" charset="0"/>
                <a:cs typeface="Arial" panose="020B0604020202020204" pitchFamily="34" charset="0"/>
              </a:rPr>
              <a:t>Labor Market Information and Research</a:t>
            </a:r>
          </a:p>
          <a:p>
            <a:pPr marL="914400" marR="0" lvl="2" indent="0" algn="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04144"/>
              </a:solidFill>
              <a:effectLst/>
              <a:uLnTx/>
              <a:uFillTx/>
              <a:latin typeface="Arial" panose="020B0604020202020204" pitchFamily="34" charset="0"/>
              <a:cs typeface="Arial" panose="020B0604020202020204" pitchFamily="34" charset="0"/>
            </a:endParaRPr>
          </a:p>
          <a:p>
            <a:pPr marL="914400" marR="0" lvl="2"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04144"/>
                </a:solidFill>
                <a:effectLst/>
                <a:uLnTx/>
                <a:uFillTx/>
                <a:latin typeface="Arial" panose="020B0604020202020204" pitchFamily="34" charset="0"/>
                <a:cs typeface="Arial" panose="020B0604020202020204" pitchFamily="34" charset="0"/>
              </a:rPr>
              <a:t>Anneliese Vance-Sherman, Ph.D., Chief Labor Economist</a:t>
            </a:r>
          </a:p>
          <a:p>
            <a:pPr marL="914400" marR="0" lvl="2" indent="0" algn="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04144"/>
              </a:solidFill>
              <a:effectLst/>
              <a:uLnTx/>
              <a:uFillTx/>
              <a:latin typeface="Arial" panose="020B0604020202020204" pitchFamily="34" charset="0"/>
              <a:cs typeface="Arial" panose="020B0604020202020204" pitchFamily="34" charset="0"/>
            </a:endParaRPr>
          </a:p>
          <a:p>
            <a:pPr marL="914400" marR="0" lvl="2" indent="0" algn="r" defTabSz="914400" rtl="0" eaLnBrk="1" fontAlgn="auto" latinLnBrk="0" hangingPunct="1">
              <a:lnSpc>
                <a:spcPct val="100000"/>
              </a:lnSpc>
              <a:spcBef>
                <a:spcPts val="0"/>
              </a:spcBef>
              <a:spcAft>
                <a:spcPts val="0"/>
              </a:spcAft>
              <a:buClrTx/>
              <a:buSzTx/>
              <a:buFontTx/>
              <a:buNone/>
              <a:tabLst/>
              <a:defRPr/>
            </a:pPr>
            <a:r>
              <a:rPr lang="en-US" sz="2400" dirty="0">
                <a:solidFill>
                  <a:srgbClr val="404144"/>
                </a:solidFill>
                <a:latin typeface="Arial" panose="020B0604020202020204" pitchFamily="34" charset="0"/>
                <a:cs typeface="Arial" panose="020B0604020202020204" pitchFamily="34" charset="0"/>
              </a:rPr>
              <a:t>June 4</a:t>
            </a:r>
            <a:r>
              <a:rPr kumimoji="0" lang="en-US" sz="2400" b="0" i="0" u="none" strike="noStrike" kern="1200" cap="none" spc="0" normalizeH="0" baseline="0" noProof="0" dirty="0">
                <a:ln>
                  <a:noFill/>
                </a:ln>
                <a:solidFill>
                  <a:srgbClr val="404144"/>
                </a:solidFill>
                <a:effectLst/>
                <a:uLnTx/>
                <a:uFillTx/>
                <a:latin typeface="Arial" panose="020B0604020202020204" pitchFamily="34" charset="0"/>
                <a:cs typeface="Arial" panose="020B0604020202020204" pitchFamily="34" charset="0"/>
              </a:rPr>
              <a:t>, 2026</a:t>
            </a:r>
          </a:p>
        </p:txBody>
      </p:sp>
      <p:sp>
        <p:nvSpPr>
          <p:cNvPr id="3" name="TextBox 2">
            <a:extLst>
              <a:ext uri="{FF2B5EF4-FFF2-40B4-BE49-F238E27FC236}">
                <a16:creationId xmlns:a16="http://schemas.microsoft.com/office/drawing/2014/main" id="{5A449D87-73A6-CD98-5420-02FF272476C1}"/>
              </a:ext>
            </a:extLst>
          </p:cNvPr>
          <p:cNvSpPr txBox="1"/>
          <p:nvPr/>
        </p:nvSpPr>
        <p:spPr>
          <a:xfrm>
            <a:off x="9842435" y="6400800"/>
            <a:ext cx="2150449" cy="276999"/>
          </a:xfrm>
          <a:prstGeom prst="rect">
            <a:avLst/>
          </a:prstGeom>
          <a:noFill/>
        </p:spPr>
        <p:txBody>
          <a:bodyPr wrap="square" rtlCol="0">
            <a:spAutoFit/>
          </a:bodyPr>
          <a:lstStyle/>
          <a:p>
            <a:pPr algn="r"/>
            <a:r>
              <a:rPr lang="en-US" sz="1200" dirty="0">
                <a:solidFill>
                  <a:srgbClr val="092D40"/>
                </a:solidFill>
                <a:latin typeface="Arial" panose="020B0604020202020204" pitchFamily="34" charset="0"/>
                <a:cs typeface="Arial" panose="020B0604020202020204" pitchFamily="34" charset="0"/>
              </a:rPr>
              <a:t>Revision date – Dec. 2025</a:t>
            </a:r>
          </a:p>
        </p:txBody>
      </p:sp>
    </p:spTree>
    <p:extLst>
      <p:ext uri="{BB962C8B-B14F-4D97-AF65-F5344CB8AC3E}">
        <p14:creationId xmlns:p14="http://schemas.microsoft.com/office/powerpoint/2010/main" val="4451496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54EDF9-4F04-C8E6-8C45-4FCEB313B3E8}"/>
              </a:ext>
            </a:extLst>
          </p:cNvPr>
          <p:cNvSpPr>
            <a:spLocks noGrp="1"/>
          </p:cNvSpPr>
          <p:nvPr>
            <p:ph type="body" sz="quarter" idx="17"/>
          </p:nvPr>
        </p:nvSpPr>
        <p:spPr>
          <a:xfrm>
            <a:off x="714375" y="2073275"/>
            <a:ext cx="3921633" cy="3884613"/>
          </a:xfrm>
        </p:spPr>
        <p:txBody>
          <a:bodyPr/>
          <a:lstStyle/>
          <a:p>
            <a:r>
              <a:rPr lang="en-US" b="1" dirty="0"/>
              <a:t>April 2026 Unemployment rates</a:t>
            </a:r>
          </a:p>
          <a:p>
            <a:r>
              <a:rPr lang="en-US" dirty="0"/>
              <a:t>US: 4.3%</a:t>
            </a:r>
          </a:p>
          <a:p>
            <a:r>
              <a:rPr lang="en-US" dirty="0"/>
              <a:t>Washington: 5.2%</a:t>
            </a:r>
          </a:p>
          <a:p>
            <a:r>
              <a:rPr lang="en-US" dirty="0"/>
              <a:t>Seattle MSA: 5.5%</a:t>
            </a:r>
          </a:p>
        </p:txBody>
      </p:sp>
      <p:sp>
        <p:nvSpPr>
          <p:cNvPr id="3" name="Title 2">
            <a:extLst>
              <a:ext uri="{FF2B5EF4-FFF2-40B4-BE49-F238E27FC236}">
                <a16:creationId xmlns:a16="http://schemas.microsoft.com/office/drawing/2014/main" id="{47FCE6DB-3634-2AC8-B12D-78C8045A7DF1}"/>
              </a:ext>
            </a:extLst>
          </p:cNvPr>
          <p:cNvSpPr>
            <a:spLocks noGrp="1"/>
          </p:cNvSpPr>
          <p:nvPr>
            <p:ph type="title"/>
          </p:nvPr>
        </p:nvSpPr>
        <p:spPr/>
        <p:txBody>
          <a:bodyPr/>
          <a:lstStyle/>
          <a:p>
            <a:r>
              <a:rPr lang="en-US" dirty="0"/>
              <a:t>The unemployment rate has been steadily increasing</a:t>
            </a:r>
          </a:p>
        </p:txBody>
      </p:sp>
      <p:graphicFrame>
        <p:nvGraphicFramePr>
          <p:cNvPr id="7" name="Chart Placeholder 6">
            <a:extLst>
              <a:ext uri="{FF2B5EF4-FFF2-40B4-BE49-F238E27FC236}">
                <a16:creationId xmlns:a16="http://schemas.microsoft.com/office/drawing/2014/main" id="{9FAD4DA7-A45F-4152-984B-AA87F57EF608}"/>
              </a:ext>
              <a:ext uri="{147F2762-F138-4A5C-976F-8EAC2B608ADB}">
                <a16:predDERef xmlns:a16="http://schemas.microsoft.com/office/drawing/2014/main" pred="{1B7CD64E-D084-4FCF-AF70-6C463793E80B}"/>
              </a:ext>
            </a:extLst>
          </p:cNvPr>
          <p:cNvGraphicFramePr>
            <a:graphicFrameLocks noGrp="1"/>
          </p:cNvGraphicFramePr>
          <p:nvPr>
            <p:ph type="chart" sz="quarter" idx="18"/>
            <p:extLst>
              <p:ext uri="{D42A27DB-BD31-4B8C-83A1-F6EECF244321}">
                <p14:modId xmlns:p14="http://schemas.microsoft.com/office/powerpoint/2010/main" val="918225092"/>
              </p:ext>
            </p:extLst>
          </p:nvPr>
        </p:nvGraphicFramePr>
        <p:xfrm>
          <a:off x="4524375" y="2073275"/>
          <a:ext cx="5913438" cy="3957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6940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A5398-4492-68E0-561D-BAB4EE37EEF4}"/>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E3AD63F3-B238-EE21-614E-D2D9FAFDF2E3}"/>
              </a:ext>
            </a:extLst>
          </p:cNvPr>
          <p:cNvSpPr>
            <a:spLocks noGrp="1"/>
          </p:cNvSpPr>
          <p:nvPr>
            <p:ph type="body" sz="quarter" idx="20"/>
          </p:nvPr>
        </p:nvSpPr>
        <p:spPr/>
        <p:txBody>
          <a:bodyPr/>
          <a:lstStyle/>
          <a:p>
            <a:r>
              <a:rPr lang="en-US" dirty="0"/>
              <a:t>Highest rate: Washington, DC: 6.2%</a:t>
            </a:r>
          </a:p>
          <a:p>
            <a:r>
              <a:rPr lang="en-US" dirty="0"/>
              <a:t>Lowest rate: South Dakota: 2.0%  </a:t>
            </a:r>
          </a:p>
          <a:p>
            <a:endParaRPr lang="en-US" dirty="0"/>
          </a:p>
        </p:txBody>
      </p:sp>
      <p:sp>
        <p:nvSpPr>
          <p:cNvPr id="3" name="Title 2">
            <a:extLst>
              <a:ext uri="{FF2B5EF4-FFF2-40B4-BE49-F238E27FC236}">
                <a16:creationId xmlns:a16="http://schemas.microsoft.com/office/drawing/2014/main" id="{ACE5D7E0-4F6A-BFD3-9952-99C59F7AF71E}"/>
              </a:ext>
            </a:extLst>
          </p:cNvPr>
          <p:cNvSpPr>
            <a:spLocks noGrp="1"/>
          </p:cNvSpPr>
          <p:nvPr>
            <p:ph type="title"/>
          </p:nvPr>
        </p:nvSpPr>
        <p:spPr/>
        <p:txBody>
          <a:bodyPr/>
          <a:lstStyle/>
          <a:p>
            <a:r>
              <a:rPr lang="en-US" dirty="0"/>
              <a:t>How does Washington compare to other states?</a:t>
            </a:r>
          </a:p>
        </p:txBody>
      </p:sp>
      <p:pic>
        <p:nvPicPr>
          <p:cNvPr id="21" name="Picture 20">
            <a:extLst>
              <a:ext uri="{FF2B5EF4-FFF2-40B4-BE49-F238E27FC236}">
                <a16:creationId xmlns:a16="http://schemas.microsoft.com/office/drawing/2014/main" id="{52CD3EDA-EAB9-895D-0410-46DF4D87F300}"/>
              </a:ext>
            </a:extLst>
          </p:cNvPr>
          <p:cNvPicPr>
            <a:picLocks noChangeAspect="1"/>
          </p:cNvPicPr>
          <p:nvPr/>
        </p:nvPicPr>
        <p:blipFill>
          <a:blip r:embed="rId3"/>
          <a:stretch>
            <a:fillRect/>
          </a:stretch>
        </p:blipFill>
        <p:spPr>
          <a:xfrm>
            <a:off x="5049267" y="1828799"/>
            <a:ext cx="5543270" cy="4853709"/>
          </a:xfrm>
          <a:prstGeom prst="rect">
            <a:avLst/>
          </a:prstGeom>
        </p:spPr>
      </p:pic>
    </p:spTree>
    <p:extLst>
      <p:ext uri="{BB962C8B-B14F-4D97-AF65-F5344CB8AC3E}">
        <p14:creationId xmlns:p14="http://schemas.microsoft.com/office/powerpoint/2010/main" val="3597343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90178B5-7FA4-7035-D37C-5305AAB19008}"/>
              </a:ext>
            </a:extLst>
          </p:cNvPr>
          <p:cNvSpPr>
            <a:spLocks noGrp="1"/>
          </p:cNvSpPr>
          <p:nvPr>
            <p:ph type="body" sz="quarter" idx="20"/>
          </p:nvPr>
        </p:nvSpPr>
        <p:spPr/>
        <p:txBody>
          <a:bodyPr/>
          <a:lstStyle/>
          <a:p>
            <a:r>
              <a:rPr lang="en-US" dirty="0"/>
              <a:t>Washington</a:t>
            </a:r>
          </a:p>
          <a:p>
            <a:pPr marL="285750" indent="-285750">
              <a:buFont typeface="Arial" panose="020B0604020202020204" pitchFamily="34" charset="0"/>
              <a:buChar char="•"/>
            </a:pPr>
            <a:r>
              <a:rPr lang="en-US" dirty="0"/>
              <a:t>12-month unemployment rate change: 0.7%</a:t>
            </a:r>
          </a:p>
          <a:p>
            <a:pPr marL="285750" indent="-285750">
              <a:buFont typeface="Arial" panose="020B0604020202020204" pitchFamily="34" charset="0"/>
              <a:buChar char="•"/>
            </a:pPr>
            <a:r>
              <a:rPr lang="en-US" dirty="0"/>
              <a:t>Unemployment rate: 5.2%</a:t>
            </a:r>
          </a:p>
          <a:p>
            <a:pPr marL="285750" indent="-285750">
              <a:buFont typeface="Arial" panose="020B0604020202020204" pitchFamily="34" charset="0"/>
              <a:buChar char="•"/>
            </a:pPr>
            <a:r>
              <a:rPr lang="en-US" dirty="0"/>
              <a:t>Number of unemployed: 212,533</a:t>
            </a:r>
          </a:p>
          <a:p>
            <a:endParaRPr lang="en-US" dirty="0"/>
          </a:p>
          <a:p>
            <a:r>
              <a:rPr lang="en-US" dirty="0"/>
              <a:t>States with the fastest growing unemployment rates: Connecticut and Florida</a:t>
            </a:r>
          </a:p>
        </p:txBody>
      </p:sp>
      <p:sp>
        <p:nvSpPr>
          <p:cNvPr id="3" name="Title 2">
            <a:extLst>
              <a:ext uri="{FF2B5EF4-FFF2-40B4-BE49-F238E27FC236}">
                <a16:creationId xmlns:a16="http://schemas.microsoft.com/office/drawing/2014/main" id="{BF04F7EE-BCDA-2A33-2648-822FEB0E9002}"/>
              </a:ext>
            </a:extLst>
          </p:cNvPr>
          <p:cNvSpPr>
            <a:spLocks noGrp="1"/>
          </p:cNvSpPr>
          <p:nvPr>
            <p:ph type="title"/>
          </p:nvPr>
        </p:nvSpPr>
        <p:spPr/>
        <p:txBody>
          <a:bodyPr/>
          <a:lstStyle/>
          <a:p>
            <a:r>
              <a:rPr lang="en-US" dirty="0"/>
              <a:t>Washington’s unemployment rate has also increased faster than many states</a:t>
            </a:r>
          </a:p>
        </p:txBody>
      </p:sp>
      <p:pic>
        <p:nvPicPr>
          <p:cNvPr id="23" name="Picture 22">
            <a:extLst>
              <a:ext uri="{FF2B5EF4-FFF2-40B4-BE49-F238E27FC236}">
                <a16:creationId xmlns:a16="http://schemas.microsoft.com/office/drawing/2014/main" id="{456AEE33-E508-0D0A-179D-AE9886D3F6AB}"/>
              </a:ext>
            </a:extLst>
          </p:cNvPr>
          <p:cNvPicPr>
            <a:picLocks noChangeAspect="1"/>
          </p:cNvPicPr>
          <p:nvPr/>
        </p:nvPicPr>
        <p:blipFill>
          <a:blip r:embed="rId2"/>
          <a:stretch>
            <a:fillRect/>
          </a:stretch>
        </p:blipFill>
        <p:spPr>
          <a:xfrm>
            <a:off x="4692073" y="1810842"/>
            <a:ext cx="5967321" cy="5047158"/>
          </a:xfrm>
          <a:prstGeom prst="rect">
            <a:avLst/>
          </a:prstGeom>
        </p:spPr>
      </p:pic>
      <p:sp>
        <p:nvSpPr>
          <p:cNvPr id="24" name="Arrow: Left 23">
            <a:extLst>
              <a:ext uri="{FF2B5EF4-FFF2-40B4-BE49-F238E27FC236}">
                <a16:creationId xmlns:a16="http://schemas.microsoft.com/office/drawing/2014/main" id="{4583E252-3209-324E-5CF1-97902CC82FB8}"/>
              </a:ext>
            </a:extLst>
          </p:cNvPr>
          <p:cNvSpPr/>
          <p:nvPr/>
        </p:nvSpPr>
        <p:spPr>
          <a:xfrm>
            <a:off x="9310255" y="3325091"/>
            <a:ext cx="1838036" cy="208972"/>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8861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C4C082-F71A-4BA5-EA36-B980296AAD19}"/>
              </a:ext>
            </a:extLst>
          </p:cNvPr>
          <p:cNvSpPr>
            <a:spLocks noGrp="1"/>
          </p:cNvSpPr>
          <p:nvPr>
            <p:ph type="body" sz="quarter" idx="17"/>
          </p:nvPr>
        </p:nvSpPr>
        <p:spPr/>
        <p:txBody>
          <a:bodyPr/>
          <a:lstStyle/>
          <a:p>
            <a:r>
              <a:rPr lang="en-US" dirty="0"/>
              <a:t>Highest unemployment rate: 7.9% Ferry and Wahkiakum Counties</a:t>
            </a:r>
          </a:p>
          <a:p>
            <a:endParaRPr lang="en-US" dirty="0"/>
          </a:p>
          <a:p>
            <a:r>
              <a:rPr lang="en-US" dirty="0"/>
              <a:t>Lowest unemployment rate: 3.4% Asotin County</a:t>
            </a:r>
          </a:p>
          <a:p>
            <a:endParaRPr lang="en-US" dirty="0"/>
          </a:p>
          <a:p>
            <a:r>
              <a:rPr lang="en-US" dirty="0"/>
              <a:t>Seasonality is a major factor when looking around the state</a:t>
            </a:r>
          </a:p>
        </p:txBody>
      </p:sp>
      <p:pic>
        <p:nvPicPr>
          <p:cNvPr id="7" name="Content Placeholder 6">
            <a:extLst>
              <a:ext uri="{FF2B5EF4-FFF2-40B4-BE49-F238E27FC236}">
                <a16:creationId xmlns:a16="http://schemas.microsoft.com/office/drawing/2014/main" id="{8195731F-BD17-DA14-B431-18CDEF27C1D9}"/>
              </a:ext>
            </a:extLst>
          </p:cNvPr>
          <p:cNvPicPr>
            <a:picLocks noGrp="1" noChangeAspect="1"/>
          </p:cNvPicPr>
          <p:nvPr>
            <p:ph type="chart" sz="quarter" idx="18"/>
          </p:nvPr>
        </p:nvPicPr>
        <p:blipFill>
          <a:blip r:embed="rId3"/>
          <a:stretch>
            <a:fillRect/>
          </a:stretch>
        </p:blipFill>
        <p:spPr>
          <a:xfrm>
            <a:off x="4812562" y="2073275"/>
            <a:ext cx="5337063" cy="3957638"/>
          </a:xfrm>
          <a:prstGeom prst="rect">
            <a:avLst/>
          </a:prstGeom>
        </p:spPr>
      </p:pic>
      <p:sp>
        <p:nvSpPr>
          <p:cNvPr id="3" name="Title 2">
            <a:extLst>
              <a:ext uri="{FF2B5EF4-FFF2-40B4-BE49-F238E27FC236}">
                <a16:creationId xmlns:a16="http://schemas.microsoft.com/office/drawing/2014/main" id="{028B70E5-8127-5547-0A54-77ACE1664AB4}"/>
              </a:ext>
            </a:extLst>
          </p:cNvPr>
          <p:cNvSpPr>
            <a:spLocks noGrp="1"/>
          </p:cNvSpPr>
          <p:nvPr>
            <p:ph type="title"/>
          </p:nvPr>
        </p:nvSpPr>
        <p:spPr/>
        <p:txBody>
          <a:bodyPr/>
          <a:lstStyle/>
          <a:p>
            <a:r>
              <a:rPr lang="en-US" dirty="0"/>
              <a:t>The unemployment rate varies throughout the state</a:t>
            </a:r>
          </a:p>
        </p:txBody>
      </p:sp>
    </p:spTree>
    <p:extLst>
      <p:ext uri="{BB962C8B-B14F-4D97-AF65-F5344CB8AC3E}">
        <p14:creationId xmlns:p14="http://schemas.microsoft.com/office/powerpoint/2010/main" val="2385754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A533FCC-B125-DB58-3832-4D4CA968AB9A}"/>
              </a:ext>
            </a:extLst>
          </p:cNvPr>
          <p:cNvSpPr>
            <a:spLocks noGrp="1"/>
          </p:cNvSpPr>
          <p:nvPr>
            <p:ph type="body" sz="quarter" idx="15"/>
          </p:nvPr>
        </p:nvSpPr>
        <p:spPr/>
        <p:txBody>
          <a:bodyPr/>
          <a:lstStyle/>
          <a:p>
            <a:r>
              <a:rPr lang="en-US" dirty="0"/>
              <a:t>Current labor force participation rate</a:t>
            </a:r>
          </a:p>
          <a:p>
            <a:r>
              <a:rPr lang="en-US" dirty="0"/>
              <a:t>US: 61.8%</a:t>
            </a:r>
          </a:p>
          <a:p>
            <a:r>
              <a:rPr lang="en-US" dirty="0"/>
              <a:t>WA: 62.5%</a:t>
            </a:r>
          </a:p>
        </p:txBody>
      </p:sp>
      <p:sp>
        <p:nvSpPr>
          <p:cNvPr id="4" name="Title 3">
            <a:extLst>
              <a:ext uri="{FF2B5EF4-FFF2-40B4-BE49-F238E27FC236}">
                <a16:creationId xmlns:a16="http://schemas.microsoft.com/office/drawing/2014/main" id="{384019BE-1948-CA04-A874-914AEBD76233}"/>
              </a:ext>
            </a:extLst>
          </p:cNvPr>
          <p:cNvSpPr>
            <a:spLocks noGrp="1"/>
          </p:cNvSpPr>
          <p:nvPr>
            <p:ph type="title"/>
          </p:nvPr>
        </p:nvSpPr>
        <p:spPr/>
        <p:txBody>
          <a:bodyPr/>
          <a:lstStyle/>
          <a:p>
            <a:r>
              <a:rPr lang="en-US" dirty="0"/>
              <a:t>Labor Force Participation</a:t>
            </a:r>
          </a:p>
        </p:txBody>
      </p:sp>
      <p:graphicFrame>
        <p:nvGraphicFramePr>
          <p:cNvPr id="2" name="Chart Placeholder 1">
            <a:extLst>
              <a:ext uri="{FF2B5EF4-FFF2-40B4-BE49-F238E27FC236}">
                <a16:creationId xmlns:a16="http://schemas.microsoft.com/office/drawing/2014/main" id="{A9007E22-50C9-6142-C3B9-206F2AA62421}"/>
              </a:ext>
            </a:extLst>
          </p:cNvPr>
          <p:cNvGraphicFramePr>
            <a:graphicFrameLocks noGrp="1"/>
          </p:cNvGraphicFramePr>
          <p:nvPr>
            <p:ph type="chart" sz="quarter" idx="13"/>
            <p:extLst>
              <p:ext uri="{D42A27DB-BD31-4B8C-83A1-F6EECF244321}">
                <p14:modId xmlns:p14="http://schemas.microsoft.com/office/powerpoint/2010/main" val="156327749"/>
              </p:ext>
            </p:extLst>
          </p:nvPr>
        </p:nvGraphicFramePr>
        <p:xfrm>
          <a:off x="4198938" y="1955800"/>
          <a:ext cx="5984875" cy="4416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66664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a:extLst>
              <a:ext uri="{FF2B5EF4-FFF2-40B4-BE49-F238E27FC236}">
                <a16:creationId xmlns:a16="http://schemas.microsoft.com/office/drawing/2014/main" id="{923E42F0-5298-C864-D4F6-2664F0AA7033}"/>
              </a:ext>
            </a:extLst>
          </p:cNvPr>
          <p:cNvSpPr>
            <a:spLocks noGrp="1"/>
          </p:cNvSpPr>
          <p:nvPr>
            <p:ph type="chart" sz="quarter" idx="13"/>
          </p:nvPr>
        </p:nvSpPr>
        <p:spPr/>
        <p:txBody>
          <a:bodyPr/>
          <a:lstStyle/>
          <a:p>
            <a:endParaRPr lang="en-US"/>
          </a:p>
        </p:txBody>
      </p:sp>
      <p:sp>
        <p:nvSpPr>
          <p:cNvPr id="4" name="Title 3">
            <a:extLst>
              <a:ext uri="{FF2B5EF4-FFF2-40B4-BE49-F238E27FC236}">
                <a16:creationId xmlns:a16="http://schemas.microsoft.com/office/drawing/2014/main" id="{A430C093-898E-13A5-676E-3D76A0A00E64}"/>
              </a:ext>
            </a:extLst>
          </p:cNvPr>
          <p:cNvSpPr>
            <a:spLocks noGrp="1"/>
          </p:cNvSpPr>
          <p:nvPr>
            <p:ph type="title"/>
          </p:nvPr>
        </p:nvSpPr>
        <p:spPr/>
        <p:txBody>
          <a:bodyPr/>
          <a:lstStyle/>
          <a:p>
            <a:r>
              <a:rPr lang="en-US" dirty="0"/>
              <a:t>Labor force participation around the state</a:t>
            </a:r>
          </a:p>
        </p:txBody>
      </p:sp>
      <p:pic>
        <p:nvPicPr>
          <p:cNvPr id="6" name="Picture 5">
            <a:extLst>
              <a:ext uri="{FF2B5EF4-FFF2-40B4-BE49-F238E27FC236}">
                <a16:creationId xmlns:a16="http://schemas.microsoft.com/office/drawing/2014/main" id="{1D7F1A1F-0B64-4547-36A1-AEAEDCE0A1E1}"/>
              </a:ext>
            </a:extLst>
          </p:cNvPr>
          <p:cNvPicPr>
            <a:picLocks noChangeAspect="1"/>
          </p:cNvPicPr>
          <p:nvPr/>
        </p:nvPicPr>
        <p:blipFill>
          <a:blip r:embed="rId2"/>
          <a:stretch>
            <a:fillRect/>
          </a:stretch>
        </p:blipFill>
        <p:spPr>
          <a:xfrm>
            <a:off x="493775" y="1955560"/>
            <a:ext cx="10545695" cy="4902440"/>
          </a:xfrm>
          <a:prstGeom prst="rect">
            <a:avLst/>
          </a:prstGeom>
        </p:spPr>
      </p:pic>
    </p:spTree>
    <p:extLst>
      <p:ext uri="{BB962C8B-B14F-4D97-AF65-F5344CB8AC3E}">
        <p14:creationId xmlns:p14="http://schemas.microsoft.com/office/powerpoint/2010/main" val="412310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D578D3-3D97-BD86-2006-A5DB725BA448}"/>
              </a:ext>
            </a:extLst>
          </p:cNvPr>
          <p:cNvSpPr>
            <a:spLocks noGrp="1"/>
          </p:cNvSpPr>
          <p:nvPr>
            <p:ph idx="1"/>
          </p:nvPr>
        </p:nvSpPr>
        <p:spPr/>
        <p:txBody>
          <a:bodyPr/>
          <a:lstStyle/>
          <a:p>
            <a:endParaRPr lang="en-US"/>
          </a:p>
        </p:txBody>
      </p:sp>
      <p:sp>
        <p:nvSpPr>
          <p:cNvPr id="4" name="Title 3">
            <a:extLst>
              <a:ext uri="{FF2B5EF4-FFF2-40B4-BE49-F238E27FC236}">
                <a16:creationId xmlns:a16="http://schemas.microsoft.com/office/drawing/2014/main" id="{85AADD18-FF95-890D-6C28-389A52718AC1}"/>
              </a:ext>
            </a:extLst>
          </p:cNvPr>
          <p:cNvSpPr>
            <a:spLocks noGrp="1"/>
          </p:cNvSpPr>
          <p:nvPr>
            <p:ph type="title"/>
          </p:nvPr>
        </p:nvSpPr>
        <p:spPr/>
        <p:txBody>
          <a:bodyPr/>
          <a:lstStyle/>
          <a:p>
            <a:r>
              <a:rPr lang="en-US" dirty="0"/>
              <a:t>The unemployment rate is expected to remain low in the near future</a:t>
            </a:r>
          </a:p>
        </p:txBody>
      </p:sp>
      <p:graphicFrame>
        <p:nvGraphicFramePr>
          <p:cNvPr id="6" name="Chart 5">
            <a:extLst>
              <a:ext uri="{FF2B5EF4-FFF2-40B4-BE49-F238E27FC236}">
                <a16:creationId xmlns:a16="http://schemas.microsoft.com/office/drawing/2014/main" id="{A103F410-BB5D-F3CA-1352-C0CE07AA6ED6}"/>
              </a:ext>
            </a:extLst>
          </p:cNvPr>
          <p:cNvGraphicFramePr>
            <a:graphicFrameLocks/>
          </p:cNvGraphicFramePr>
          <p:nvPr>
            <p:extLst>
              <p:ext uri="{D42A27DB-BD31-4B8C-83A1-F6EECF244321}">
                <p14:modId xmlns:p14="http://schemas.microsoft.com/office/powerpoint/2010/main" val="76597117"/>
              </p:ext>
            </p:extLst>
          </p:nvPr>
        </p:nvGraphicFramePr>
        <p:xfrm>
          <a:off x="680321" y="2057399"/>
          <a:ext cx="9613861" cy="3950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20415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B6FC9-BA47-E379-FE13-1F8FAD2541B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DCE859-CE89-6AD6-FCD8-F59A2EB6C651}"/>
              </a:ext>
            </a:extLst>
          </p:cNvPr>
          <p:cNvSpPr>
            <a:spLocks noGrp="1"/>
          </p:cNvSpPr>
          <p:nvPr>
            <p:ph type="ctrTitle"/>
          </p:nvPr>
        </p:nvSpPr>
        <p:spPr/>
        <p:txBody>
          <a:bodyPr/>
          <a:lstStyle/>
          <a:p>
            <a:r>
              <a:rPr lang="en-US" dirty="0"/>
              <a:t>Payroll employment</a:t>
            </a:r>
          </a:p>
        </p:txBody>
      </p:sp>
      <p:sp>
        <p:nvSpPr>
          <p:cNvPr id="6" name="Subtitle 5">
            <a:extLst>
              <a:ext uri="{FF2B5EF4-FFF2-40B4-BE49-F238E27FC236}">
                <a16:creationId xmlns:a16="http://schemas.microsoft.com/office/drawing/2014/main" id="{0FB378B0-79F3-D2F4-2D05-3AA6FC59518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760803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836C9D-266C-7D8D-BCEC-BF0021D05A9A}"/>
              </a:ext>
            </a:extLst>
          </p:cNvPr>
          <p:cNvSpPr>
            <a:spLocks noGrp="1"/>
          </p:cNvSpPr>
          <p:nvPr>
            <p:ph type="body" sz="quarter" idx="17"/>
          </p:nvPr>
        </p:nvSpPr>
        <p:spPr/>
        <p:txBody>
          <a:bodyPr/>
          <a:lstStyle/>
          <a:p>
            <a:r>
              <a:rPr lang="en-US" b="1" dirty="0"/>
              <a:t>Top 3 sectors by employment:</a:t>
            </a:r>
          </a:p>
          <a:p>
            <a:r>
              <a:rPr lang="en-US" dirty="0"/>
              <a:t>Government</a:t>
            </a:r>
          </a:p>
          <a:p>
            <a:r>
              <a:rPr lang="en-US" dirty="0"/>
              <a:t>Healthcare </a:t>
            </a:r>
          </a:p>
          <a:p>
            <a:r>
              <a:rPr lang="en-US" dirty="0"/>
              <a:t>Retail trade</a:t>
            </a:r>
          </a:p>
          <a:p>
            <a:endParaRPr lang="en-US" b="1" dirty="0"/>
          </a:p>
          <a:p>
            <a:r>
              <a:rPr lang="en-US" b="1" dirty="0"/>
              <a:t>Top industries by avg wage:</a:t>
            </a:r>
          </a:p>
          <a:p>
            <a:r>
              <a:rPr lang="en-US" b="1" dirty="0"/>
              <a:t>Total: $92,467</a:t>
            </a:r>
          </a:p>
          <a:p>
            <a:r>
              <a:rPr lang="en-US" dirty="0"/>
              <a:t>Management of companies $276K</a:t>
            </a:r>
          </a:p>
          <a:p>
            <a:r>
              <a:rPr lang="en-US" dirty="0"/>
              <a:t>Information $276K</a:t>
            </a:r>
          </a:p>
          <a:p>
            <a:r>
              <a:rPr lang="en-US" dirty="0"/>
              <a:t>Professional services $148K</a:t>
            </a:r>
          </a:p>
        </p:txBody>
      </p:sp>
      <p:sp>
        <p:nvSpPr>
          <p:cNvPr id="6" name="Chart Placeholder 5">
            <a:extLst>
              <a:ext uri="{FF2B5EF4-FFF2-40B4-BE49-F238E27FC236}">
                <a16:creationId xmlns:a16="http://schemas.microsoft.com/office/drawing/2014/main" id="{8938CA19-CBF3-933D-94F0-6B6B6FB25C94}"/>
              </a:ext>
            </a:extLst>
          </p:cNvPr>
          <p:cNvSpPr>
            <a:spLocks noGrp="1"/>
          </p:cNvSpPr>
          <p:nvPr>
            <p:ph type="chart" sz="quarter" idx="18"/>
          </p:nvPr>
        </p:nvSpPr>
        <p:spPr/>
        <p:txBody>
          <a:bodyPr/>
          <a:lstStyle/>
          <a:p>
            <a:endParaRPr lang="en-US"/>
          </a:p>
        </p:txBody>
      </p:sp>
      <p:sp>
        <p:nvSpPr>
          <p:cNvPr id="4" name="Title 3">
            <a:extLst>
              <a:ext uri="{FF2B5EF4-FFF2-40B4-BE49-F238E27FC236}">
                <a16:creationId xmlns:a16="http://schemas.microsoft.com/office/drawing/2014/main" id="{AFE4883D-D248-4CA2-5C16-F307DF4463EA}"/>
              </a:ext>
            </a:extLst>
          </p:cNvPr>
          <p:cNvSpPr>
            <a:spLocks noGrp="1"/>
          </p:cNvSpPr>
          <p:nvPr>
            <p:ph type="title"/>
          </p:nvPr>
        </p:nvSpPr>
        <p:spPr/>
        <p:txBody>
          <a:bodyPr/>
          <a:lstStyle/>
          <a:p>
            <a:r>
              <a:rPr lang="en-US" dirty="0"/>
              <a:t>Washington’s employment ecosystem</a:t>
            </a:r>
          </a:p>
        </p:txBody>
      </p:sp>
      <p:pic>
        <p:nvPicPr>
          <p:cNvPr id="8" name="Picture 7">
            <a:extLst>
              <a:ext uri="{FF2B5EF4-FFF2-40B4-BE49-F238E27FC236}">
                <a16:creationId xmlns:a16="http://schemas.microsoft.com/office/drawing/2014/main" id="{5967D2B9-9D5F-25BF-B107-065118520652}"/>
              </a:ext>
            </a:extLst>
          </p:cNvPr>
          <p:cNvPicPr>
            <a:picLocks noChangeAspect="1"/>
          </p:cNvPicPr>
          <p:nvPr/>
        </p:nvPicPr>
        <p:blipFill>
          <a:blip r:embed="rId2"/>
          <a:stretch>
            <a:fillRect/>
          </a:stretch>
        </p:blipFill>
        <p:spPr>
          <a:xfrm>
            <a:off x="4524375" y="2073274"/>
            <a:ext cx="6691044" cy="3957637"/>
          </a:xfrm>
          <a:prstGeom prst="rect">
            <a:avLst/>
          </a:prstGeom>
        </p:spPr>
      </p:pic>
    </p:spTree>
    <p:extLst>
      <p:ext uri="{BB962C8B-B14F-4D97-AF65-F5344CB8AC3E}">
        <p14:creationId xmlns:p14="http://schemas.microsoft.com/office/powerpoint/2010/main" val="2536919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28E3C-084F-9700-87FA-6C61C024B317}"/>
              </a:ext>
            </a:extLst>
          </p:cNvPr>
          <p:cNvSpPr>
            <a:spLocks noGrp="1"/>
          </p:cNvSpPr>
          <p:nvPr>
            <p:ph type="title"/>
          </p:nvPr>
        </p:nvSpPr>
        <p:spPr/>
        <p:txBody>
          <a:bodyPr/>
          <a:lstStyle/>
          <a:p>
            <a:r>
              <a:rPr lang="en-US" dirty="0"/>
              <a:t>Employment growth slowed in Washington</a:t>
            </a:r>
          </a:p>
        </p:txBody>
      </p:sp>
      <p:graphicFrame>
        <p:nvGraphicFramePr>
          <p:cNvPr id="10" name="Chart Placeholder 9">
            <a:extLst>
              <a:ext uri="{FF2B5EF4-FFF2-40B4-BE49-F238E27FC236}">
                <a16:creationId xmlns:a16="http://schemas.microsoft.com/office/drawing/2014/main" id="{6128786A-CE80-EF8E-898D-D34065175EDC}"/>
              </a:ext>
            </a:extLst>
          </p:cNvPr>
          <p:cNvGraphicFramePr>
            <a:graphicFrameLocks noGrp="1"/>
          </p:cNvGraphicFramePr>
          <p:nvPr>
            <p:ph type="chart" sz="quarter" idx="18"/>
            <p:extLst>
              <p:ext uri="{D42A27DB-BD31-4B8C-83A1-F6EECF244321}">
                <p14:modId xmlns:p14="http://schemas.microsoft.com/office/powerpoint/2010/main" val="765008955"/>
              </p:ext>
            </p:extLst>
          </p:nvPr>
        </p:nvGraphicFramePr>
        <p:xfrm>
          <a:off x="311285" y="2073275"/>
          <a:ext cx="10739336" cy="40746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77850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A07661-3618-5AFD-7C23-452E89BD12DB}"/>
              </a:ext>
            </a:extLst>
          </p:cNvPr>
          <p:cNvSpPr>
            <a:spLocks noGrp="1"/>
          </p:cNvSpPr>
          <p:nvPr>
            <p:ph idx="1"/>
          </p:nvPr>
        </p:nvSpPr>
        <p:spPr/>
        <p:txBody>
          <a:bodyPr/>
          <a:lstStyle/>
          <a:p>
            <a:pPr marL="0" indent="0">
              <a:buNone/>
            </a:pPr>
            <a:r>
              <a:rPr lang="en-US" b="1" dirty="0"/>
              <a:t>Vision:</a:t>
            </a:r>
            <a:r>
              <a:rPr lang="en-US" dirty="0"/>
              <a:t> Everyone in Washington has full access to the opportunities, power, and resources they need to flourish and achieve their full potential.</a:t>
            </a:r>
          </a:p>
          <a:p>
            <a:pPr marL="0" indent="0">
              <a:buNone/>
            </a:pPr>
            <a:endParaRPr lang="en-US" b="1" dirty="0"/>
          </a:p>
          <a:p>
            <a:pPr marL="0" indent="0">
              <a:buNone/>
            </a:pPr>
            <a:r>
              <a:rPr lang="en-US" b="1" dirty="0"/>
              <a:t>Mission:</a:t>
            </a:r>
            <a:r>
              <a:rPr lang="en-US" dirty="0"/>
              <a:t> We contribute to healthy communities by providing people equitable access to resources that improve economic security.</a:t>
            </a:r>
            <a:endParaRPr lang="en-US" b="1" dirty="0"/>
          </a:p>
        </p:txBody>
      </p:sp>
      <p:sp>
        <p:nvSpPr>
          <p:cNvPr id="3" name="Title 2">
            <a:extLst>
              <a:ext uri="{FF2B5EF4-FFF2-40B4-BE49-F238E27FC236}">
                <a16:creationId xmlns:a16="http://schemas.microsoft.com/office/drawing/2014/main" id="{A2689B33-4AE4-10F0-F983-BBBA6604B814}"/>
              </a:ext>
            </a:extLst>
          </p:cNvPr>
          <p:cNvSpPr>
            <a:spLocks noGrp="1"/>
          </p:cNvSpPr>
          <p:nvPr>
            <p:ph type="title"/>
          </p:nvPr>
        </p:nvSpPr>
        <p:spPr/>
        <p:txBody>
          <a:bodyPr/>
          <a:lstStyle/>
          <a:p>
            <a:r>
              <a:rPr lang="en-US" dirty="0"/>
              <a:t>Employment Security: Who We Are</a:t>
            </a:r>
          </a:p>
        </p:txBody>
      </p:sp>
      <p:sp>
        <p:nvSpPr>
          <p:cNvPr id="4" name="Slide Number Placeholder 3">
            <a:extLst>
              <a:ext uri="{FF2B5EF4-FFF2-40B4-BE49-F238E27FC236}">
                <a16:creationId xmlns:a16="http://schemas.microsoft.com/office/drawing/2014/main" id="{93A62DA4-DA4A-4290-7B56-E26B143851E4}"/>
              </a:ext>
            </a:extLst>
          </p:cNvPr>
          <p:cNvSpPr>
            <a:spLocks noGrp="1"/>
          </p:cNvSpPr>
          <p:nvPr>
            <p:ph type="sldNum" sz="quarter" idx="12"/>
          </p:nvPr>
        </p:nvSpPr>
        <p:spPr/>
        <p:txBody>
          <a:bodyPr/>
          <a:lstStyle/>
          <a:p>
            <a:pPr algn="ctr"/>
            <a:fld id="{4FAB73BC-B049-4115-A692-8D63A059BFB8}" type="slidenum">
              <a:rPr lang="en-US" smtClean="0"/>
              <a:pPr algn="ctr"/>
              <a:t>2</a:t>
            </a:fld>
            <a:endParaRPr lang="en-US" dirty="0"/>
          </a:p>
        </p:txBody>
      </p:sp>
    </p:spTree>
    <p:extLst>
      <p:ext uri="{BB962C8B-B14F-4D97-AF65-F5344CB8AC3E}">
        <p14:creationId xmlns:p14="http://schemas.microsoft.com/office/powerpoint/2010/main" val="3320638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5C6D5E-AA7E-6601-783A-EB5EC40021ED}"/>
              </a:ext>
            </a:extLst>
          </p:cNvPr>
          <p:cNvSpPr>
            <a:spLocks noGrp="1"/>
          </p:cNvSpPr>
          <p:nvPr>
            <p:ph type="title"/>
          </p:nvPr>
        </p:nvSpPr>
        <p:spPr/>
        <p:txBody>
          <a:bodyPr/>
          <a:lstStyle/>
          <a:p>
            <a:r>
              <a:rPr lang="en-US" dirty="0"/>
              <a:t>Washington employment lost momentum in 2025 /2026</a:t>
            </a:r>
          </a:p>
        </p:txBody>
      </p:sp>
      <p:graphicFrame>
        <p:nvGraphicFramePr>
          <p:cNvPr id="4" name="Content Placeholder 3">
            <a:extLst>
              <a:ext uri="{FF2B5EF4-FFF2-40B4-BE49-F238E27FC236}">
                <a16:creationId xmlns:a16="http://schemas.microsoft.com/office/drawing/2014/main" id="{A35694BA-7955-42BD-BCDF-B0D5968022AC}"/>
              </a:ext>
            </a:extLst>
          </p:cNvPr>
          <p:cNvGraphicFramePr>
            <a:graphicFrameLocks noGrp="1"/>
          </p:cNvGraphicFramePr>
          <p:nvPr>
            <p:ph idx="1"/>
            <p:extLst>
              <p:ext uri="{D42A27DB-BD31-4B8C-83A1-F6EECF244321}">
                <p14:modId xmlns:p14="http://schemas.microsoft.com/office/powerpoint/2010/main" val="1986555872"/>
              </p:ext>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22966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7638AB-E48A-6029-9C45-E230D9EA12F9}"/>
              </a:ext>
            </a:extLst>
          </p:cNvPr>
          <p:cNvSpPr>
            <a:spLocks noGrp="1"/>
          </p:cNvSpPr>
          <p:nvPr>
            <p:ph type="title"/>
          </p:nvPr>
        </p:nvSpPr>
        <p:spPr/>
        <p:txBody>
          <a:bodyPr/>
          <a:lstStyle/>
          <a:p>
            <a:r>
              <a:rPr lang="en-US" dirty="0"/>
              <a:t>Employment growth slowed and the unemployment rate has increased</a:t>
            </a:r>
          </a:p>
        </p:txBody>
      </p:sp>
      <p:graphicFrame>
        <p:nvGraphicFramePr>
          <p:cNvPr id="6" name="Content Placeholder 5">
            <a:extLst>
              <a:ext uri="{FF2B5EF4-FFF2-40B4-BE49-F238E27FC236}">
                <a16:creationId xmlns:a16="http://schemas.microsoft.com/office/drawing/2014/main" id="{727E248F-0845-4F9E-92E6-1901F3D85190}"/>
              </a:ext>
            </a:extLst>
          </p:cNvPr>
          <p:cNvGraphicFramePr>
            <a:graphicFrameLocks noGrp="1"/>
          </p:cNvGraphicFramePr>
          <p:nvPr>
            <p:ph idx="1"/>
            <p:extLst>
              <p:ext uri="{D42A27DB-BD31-4B8C-83A1-F6EECF244321}">
                <p14:modId xmlns:p14="http://schemas.microsoft.com/office/powerpoint/2010/main" val="1071079154"/>
              </p:ext>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1455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463A8-792A-2BFA-0CFA-BEAEEBA1BC70}"/>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CBF144C-7759-F425-414A-0649E788DA23}"/>
              </a:ext>
            </a:extLst>
          </p:cNvPr>
          <p:cNvGraphicFramePr>
            <a:graphicFrameLocks noGrp="1"/>
          </p:cNvGraphicFramePr>
          <p:nvPr>
            <p:ph idx="1"/>
            <p:extLst>
              <p:ext uri="{D42A27DB-BD31-4B8C-83A1-F6EECF244321}">
                <p14:modId xmlns:p14="http://schemas.microsoft.com/office/powerpoint/2010/main" val="4267806393"/>
              </p:ext>
            </p:extLst>
          </p:nvPr>
        </p:nvGraphicFramePr>
        <p:xfrm>
          <a:off x="681038" y="1839817"/>
          <a:ext cx="9613900" cy="4869452"/>
        </p:xfrm>
        <a:graphic>
          <a:graphicData uri="http://schemas.openxmlformats.org/drawingml/2006/table">
            <a:tbl>
              <a:tblPr firstRow="1" bandRow="1">
                <a:tableStyleId>{5C22544A-7EE6-4342-B048-85BDC9FD1C3A}</a:tableStyleId>
              </a:tblPr>
              <a:tblGrid>
                <a:gridCol w="7207039">
                  <a:extLst>
                    <a:ext uri="{9D8B030D-6E8A-4147-A177-3AD203B41FA5}">
                      <a16:colId xmlns:a16="http://schemas.microsoft.com/office/drawing/2014/main" val="722282819"/>
                    </a:ext>
                  </a:extLst>
                </a:gridCol>
                <a:gridCol w="2406861">
                  <a:extLst>
                    <a:ext uri="{9D8B030D-6E8A-4147-A177-3AD203B41FA5}">
                      <a16:colId xmlns:a16="http://schemas.microsoft.com/office/drawing/2014/main" val="2342357778"/>
                    </a:ext>
                  </a:extLst>
                </a:gridCol>
              </a:tblGrid>
              <a:tr h="347818">
                <a:tc>
                  <a:txBody>
                    <a:bodyPr/>
                    <a:lstStyle/>
                    <a:p>
                      <a:pPr algn="l" fontAlgn="b">
                        <a:buNone/>
                      </a:pPr>
                      <a:r>
                        <a:rPr lang="en-US" sz="1800" b="1" i="0" u="none" strike="noStrike" dirty="0">
                          <a:solidFill>
                            <a:srgbClr val="000000"/>
                          </a:solidFill>
                          <a:effectLst/>
                          <a:latin typeface="Arial" panose="020B0604020202020204" pitchFamily="34" charset="0"/>
                        </a:rPr>
                        <a:t>Total nonfarm</a:t>
                      </a:r>
                    </a:p>
                  </a:txBody>
                  <a:tcPr marL="0" marR="0" marT="0" marB="0" anchor="b"/>
                </a:tc>
                <a:tc>
                  <a:txBody>
                    <a:bodyPr/>
                    <a:lstStyle/>
                    <a:p>
                      <a:pPr algn="r" fontAlgn="b">
                        <a:buNone/>
                      </a:pPr>
                      <a:r>
                        <a:rPr lang="en-US" sz="1800" b="1" i="0" u="none" strike="noStrike" dirty="0">
                          <a:solidFill>
                            <a:schemeClr val="bg1"/>
                          </a:solidFill>
                          <a:effectLst/>
                          <a:latin typeface="Arial Narrow" panose="020B0606020202030204" pitchFamily="34" charset="0"/>
                        </a:rPr>
                        <a:t>-3,200</a:t>
                      </a:r>
                    </a:p>
                  </a:txBody>
                  <a:tcPr marL="0" marR="0" marT="0" marB="0" anchor="b"/>
                </a:tc>
                <a:extLst>
                  <a:ext uri="{0D108BD9-81ED-4DB2-BD59-A6C34878D82A}">
                    <a16:rowId xmlns:a16="http://schemas.microsoft.com/office/drawing/2014/main" val="2588798138"/>
                  </a:ext>
                </a:extLst>
              </a:tr>
              <a:tr h="347818">
                <a:tc>
                  <a:txBody>
                    <a:bodyPr/>
                    <a:lstStyle/>
                    <a:p>
                      <a:pPr algn="l" fontAlgn="t">
                        <a:buNone/>
                      </a:pPr>
                      <a:r>
                        <a:rPr lang="en-US" sz="1800" b="0" i="0" u="none" strike="noStrike" dirty="0">
                          <a:effectLst/>
                          <a:latin typeface="Arial Narrow" panose="020B0606020202030204" pitchFamily="34" charset="0"/>
                        </a:rPr>
                        <a:t>Construction</a:t>
                      </a:r>
                    </a:p>
                  </a:txBody>
                  <a:tcPr marL="0" marR="0" marT="0" marB="0"/>
                </a:tc>
                <a:tc>
                  <a:txBody>
                    <a:bodyPr/>
                    <a:lstStyle/>
                    <a:p>
                      <a:pPr algn="r" fontAlgn="b">
                        <a:buNone/>
                      </a:pPr>
                      <a:r>
                        <a:rPr lang="en-US" sz="1800" b="0" i="0" u="none" strike="noStrike" dirty="0">
                          <a:effectLst/>
                          <a:latin typeface="Arial Narrow" panose="020B0606020202030204" pitchFamily="34" charset="0"/>
                        </a:rPr>
                        <a:t>1,700</a:t>
                      </a:r>
                    </a:p>
                  </a:txBody>
                  <a:tcPr marL="0" marR="0" marT="0" marB="0" anchor="b"/>
                </a:tc>
                <a:extLst>
                  <a:ext uri="{0D108BD9-81ED-4DB2-BD59-A6C34878D82A}">
                    <a16:rowId xmlns:a16="http://schemas.microsoft.com/office/drawing/2014/main" val="1540144949"/>
                  </a:ext>
                </a:extLst>
              </a:tr>
              <a:tr h="347818">
                <a:tc>
                  <a:txBody>
                    <a:bodyPr/>
                    <a:lstStyle/>
                    <a:p>
                      <a:pPr algn="l" fontAlgn="t">
                        <a:buNone/>
                      </a:pPr>
                      <a:r>
                        <a:rPr lang="en-US" sz="1800" b="0" i="0" u="none" strike="noStrike" dirty="0">
                          <a:effectLst/>
                          <a:latin typeface="Arial Narrow" panose="020B0606020202030204" pitchFamily="34" charset="0"/>
                        </a:rPr>
                        <a:t>Wholesale trade</a:t>
                      </a:r>
                    </a:p>
                  </a:txBody>
                  <a:tcPr marL="0" marR="0" marT="0" marB="0"/>
                </a:tc>
                <a:tc>
                  <a:txBody>
                    <a:bodyPr/>
                    <a:lstStyle/>
                    <a:p>
                      <a:pPr algn="r" fontAlgn="b">
                        <a:buNone/>
                      </a:pPr>
                      <a:r>
                        <a:rPr lang="en-US" sz="1800" b="0" i="0" u="none" strike="noStrike" dirty="0">
                          <a:effectLst/>
                          <a:latin typeface="Arial Narrow" panose="020B0606020202030204" pitchFamily="34" charset="0"/>
                        </a:rPr>
                        <a:t>800</a:t>
                      </a:r>
                    </a:p>
                  </a:txBody>
                  <a:tcPr marL="0" marR="0" marT="0" marB="0" anchor="b"/>
                </a:tc>
                <a:extLst>
                  <a:ext uri="{0D108BD9-81ED-4DB2-BD59-A6C34878D82A}">
                    <a16:rowId xmlns:a16="http://schemas.microsoft.com/office/drawing/2014/main" val="1087089863"/>
                  </a:ext>
                </a:extLst>
              </a:tr>
              <a:tr h="347818">
                <a:tc>
                  <a:txBody>
                    <a:bodyPr/>
                    <a:lstStyle/>
                    <a:p>
                      <a:pPr algn="l" fontAlgn="t">
                        <a:buNone/>
                      </a:pPr>
                      <a:r>
                        <a:rPr lang="en-US" sz="1800" b="0" i="0" u="none" strike="noStrike" dirty="0">
                          <a:effectLst/>
                          <a:latin typeface="Arial Narrow" panose="020B0606020202030204" pitchFamily="34" charset="0"/>
                        </a:rPr>
                        <a:t>Mining and logging</a:t>
                      </a:r>
                    </a:p>
                  </a:txBody>
                  <a:tcPr marL="0" marR="0" marT="0" marB="0"/>
                </a:tc>
                <a:tc>
                  <a:txBody>
                    <a:bodyPr/>
                    <a:lstStyle/>
                    <a:p>
                      <a:pPr algn="r" fontAlgn="b">
                        <a:buNone/>
                      </a:pPr>
                      <a:r>
                        <a:rPr lang="en-US" sz="1800" b="0" i="0" u="none" strike="noStrike" dirty="0">
                          <a:effectLst/>
                          <a:latin typeface="Arial Narrow" panose="020B0606020202030204" pitchFamily="34" charset="0"/>
                        </a:rPr>
                        <a:t>200</a:t>
                      </a:r>
                    </a:p>
                  </a:txBody>
                  <a:tcPr marL="0" marR="0" marT="0" marB="0" anchor="b"/>
                </a:tc>
                <a:extLst>
                  <a:ext uri="{0D108BD9-81ED-4DB2-BD59-A6C34878D82A}">
                    <a16:rowId xmlns:a16="http://schemas.microsoft.com/office/drawing/2014/main" val="1454738711"/>
                  </a:ext>
                </a:extLst>
              </a:tr>
              <a:tr h="347818">
                <a:tc>
                  <a:txBody>
                    <a:bodyPr/>
                    <a:lstStyle/>
                    <a:p>
                      <a:pPr algn="l" fontAlgn="t">
                        <a:buNone/>
                      </a:pPr>
                      <a:r>
                        <a:rPr lang="en-US" sz="1800" b="0" i="0" u="none" strike="noStrike" dirty="0">
                          <a:effectLst/>
                          <a:latin typeface="Arial Narrow" panose="020B0606020202030204" pitchFamily="34" charset="0"/>
                        </a:rPr>
                        <a:t>Private education and health services</a:t>
                      </a:r>
                    </a:p>
                  </a:txBody>
                  <a:tcPr marL="0" marR="0" marT="0" marB="0"/>
                </a:tc>
                <a:tc>
                  <a:txBody>
                    <a:bodyPr/>
                    <a:lstStyle/>
                    <a:p>
                      <a:pPr algn="r" fontAlgn="b">
                        <a:buNone/>
                      </a:pPr>
                      <a:r>
                        <a:rPr lang="en-US" sz="1800" b="0" i="0" u="none" strike="noStrike" dirty="0">
                          <a:effectLst/>
                          <a:latin typeface="Arial Narrow" panose="020B0606020202030204" pitchFamily="34" charset="0"/>
                        </a:rPr>
                        <a:t>100</a:t>
                      </a:r>
                    </a:p>
                  </a:txBody>
                  <a:tcPr marL="0" marR="0" marT="0" marB="0" anchor="b"/>
                </a:tc>
                <a:extLst>
                  <a:ext uri="{0D108BD9-81ED-4DB2-BD59-A6C34878D82A}">
                    <a16:rowId xmlns:a16="http://schemas.microsoft.com/office/drawing/2014/main" val="1548445669"/>
                  </a:ext>
                </a:extLst>
              </a:tr>
              <a:tr h="347818">
                <a:tc>
                  <a:txBody>
                    <a:bodyPr/>
                    <a:lstStyle/>
                    <a:p>
                      <a:pPr algn="l" fontAlgn="t">
                        <a:buNone/>
                      </a:pPr>
                      <a:r>
                        <a:rPr lang="en-US" sz="1800" b="0" i="0" u="none" strike="noStrike" dirty="0">
                          <a:effectLst/>
                          <a:latin typeface="Arial Narrow" panose="020B0606020202030204" pitchFamily="34" charset="0"/>
                        </a:rPr>
                        <a:t>Professional and business services</a:t>
                      </a:r>
                    </a:p>
                  </a:txBody>
                  <a:tcPr marL="0" marR="0" marT="0" marB="0"/>
                </a:tc>
                <a:tc>
                  <a:txBody>
                    <a:bodyPr/>
                    <a:lstStyle/>
                    <a:p>
                      <a:pPr algn="r" fontAlgn="b">
                        <a:buNone/>
                      </a:pPr>
                      <a:r>
                        <a:rPr lang="en-US" sz="1800" b="0" i="0" u="none" strike="noStrike" dirty="0">
                          <a:effectLst/>
                          <a:latin typeface="Arial Narrow" panose="020B0606020202030204" pitchFamily="34" charset="0"/>
                        </a:rPr>
                        <a:t>0</a:t>
                      </a:r>
                    </a:p>
                  </a:txBody>
                  <a:tcPr marL="0" marR="0" marT="0" marB="0" anchor="b"/>
                </a:tc>
                <a:extLst>
                  <a:ext uri="{0D108BD9-81ED-4DB2-BD59-A6C34878D82A}">
                    <a16:rowId xmlns:a16="http://schemas.microsoft.com/office/drawing/2014/main" val="3654645726"/>
                  </a:ext>
                </a:extLst>
              </a:tr>
              <a:tr h="347818">
                <a:tc>
                  <a:txBody>
                    <a:bodyPr/>
                    <a:lstStyle/>
                    <a:p>
                      <a:pPr algn="l" fontAlgn="t">
                        <a:buNone/>
                      </a:pPr>
                      <a:r>
                        <a:rPr lang="en-US" sz="1800" b="0" i="0" u="none" strike="noStrike" dirty="0">
                          <a:effectLst/>
                          <a:latin typeface="Arial Narrow" panose="020B0606020202030204" pitchFamily="34" charset="0"/>
                        </a:rPr>
                        <a:t>Manufacturing</a:t>
                      </a:r>
                    </a:p>
                  </a:txBody>
                  <a:tcPr marL="0" marR="0" marT="0" marB="0"/>
                </a:tc>
                <a:tc>
                  <a:txBody>
                    <a:bodyPr/>
                    <a:lstStyle/>
                    <a:p>
                      <a:pPr algn="r" fontAlgn="b">
                        <a:buNone/>
                      </a:pPr>
                      <a:r>
                        <a:rPr lang="en-US" sz="1800" b="0" i="0" u="none" strike="noStrike" dirty="0">
                          <a:effectLst/>
                          <a:latin typeface="Arial Narrow" panose="020B0606020202030204" pitchFamily="34" charset="0"/>
                        </a:rPr>
                        <a:t>0</a:t>
                      </a:r>
                    </a:p>
                  </a:txBody>
                  <a:tcPr marL="0" marR="0" marT="0" marB="0" anchor="b"/>
                </a:tc>
                <a:extLst>
                  <a:ext uri="{0D108BD9-81ED-4DB2-BD59-A6C34878D82A}">
                    <a16:rowId xmlns:a16="http://schemas.microsoft.com/office/drawing/2014/main" val="4203608806"/>
                  </a:ext>
                </a:extLst>
              </a:tr>
              <a:tr h="347818">
                <a:tc>
                  <a:txBody>
                    <a:bodyPr/>
                    <a:lstStyle/>
                    <a:p>
                      <a:pPr algn="l" fontAlgn="t">
                        <a:buNone/>
                      </a:pPr>
                      <a:r>
                        <a:rPr lang="en-US" sz="1800" b="0" i="0" u="none" strike="noStrike" dirty="0">
                          <a:effectLst/>
                          <a:latin typeface="Arial Narrow" panose="020B0606020202030204" pitchFamily="34" charset="0"/>
                        </a:rPr>
                        <a:t>Retail trade</a:t>
                      </a:r>
                    </a:p>
                  </a:txBody>
                  <a:tcPr marL="0" marR="0" marT="0" marB="0"/>
                </a:tc>
                <a:tc>
                  <a:txBody>
                    <a:bodyPr/>
                    <a:lstStyle/>
                    <a:p>
                      <a:pPr algn="r" fontAlgn="b">
                        <a:buNone/>
                      </a:pPr>
                      <a:r>
                        <a:rPr lang="en-US" sz="1800" b="0" i="0" u="none" strike="noStrike" dirty="0">
                          <a:solidFill>
                            <a:srgbClr val="FF0000"/>
                          </a:solidFill>
                          <a:effectLst/>
                          <a:latin typeface="Arial Narrow" panose="020B0606020202030204" pitchFamily="34" charset="0"/>
                        </a:rPr>
                        <a:t>-200</a:t>
                      </a:r>
                    </a:p>
                  </a:txBody>
                  <a:tcPr marL="0" marR="0" marT="0" marB="0" anchor="b"/>
                </a:tc>
                <a:extLst>
                  <a:ext uri="{0D108BD9-81ED-4DB2-BD59-A6C34878D82A}">
                    <a16:rowId xmlns:a16="http://schemas.microsoft.com/office/drawing/2014/main" val="1044917206"/>
                  </a:ext>
                </a:extLst>
              </a:tr>
              <a:tr h="347818">
                <a:tc>
                  <a:txBody>
                    <a:bodyPr/>
                    <a:lstStyle/>
                    <a:p>
                      <a:pPr algn="l" fontAlgn="t">
                        <a:buNone/>
                      </a:pPr>
                      <a:r>
                        <a:rPr lang="en-US" sz="1800" b="0" i="0" u="none" strike="noStrike" dirty="0">
                          <a:effectLst/>
                          <a:latin typeface="Arial Narrow" panose="020B0606020202030204" pitchFamily="34" charset="0"/>
                        </a:rPr>
                        <a:t>Transportation, warehousing and utilities</a:t>
                      </a:r>
                    </a:p>
                  </a:txBody>
                  <a:tcPr marL="0" marR="0" marT="0" marB="0"/>
                </a:tc>
                <a:tc>
                  <a:txBody>
                    <a:bodyPr/>
                    <a:lstStyle/>
                    <a:p>
                      <a:pPr algn="r" fontAlgn="b">
                        <a:buNone/>
                      </a:pPr>
                      <a:r>
                        <a:rPr lang="en-US" sz="1800" b="0" i="0" u="none" strike="noStrike" dirty="0">
                          <a:solidFill>
                            <a:srgbClr val="FF0000"/>
                          </a:solidFill>
                          <a:effectLst/>
                          <a:latin typeface="Arial Narrow" panose="020B0606020202030204" pitchFamily="34" charset="0"/>
                        </a:rPr>
                        <a:t>-400</a:t>
                      </a:r>
                    </a:p>
                  </a:txBody>
                  <a:tcPr marL="0" marR="0" marT="0" marB="0" anchor="b"/>
                </a:tc>
                <a:extLst>
                  <a:ext uri="{0D108BD9-81ED-4DB2-BD59-A6C34878D82A}">
                    <a16:rowId xmlns:a16="http://schemas.microsoft.com/office/drawing/2014/main" val="1216326129"/>
                  </a:ext>
                </a:extLst>
              </a:tr>
              <a:tr h="347818">
                <a:tc>
                  <a:txBody>
                    <a:bodyPr/>
                    <a:lstStyle/>
                    <a:p>
                      <a:pPr algn="l" fontAlgn="t">
                        <a:buNone/>
                      </a:pPr>
                      <a:r>
                        <a:rPr lang="en-US" sz="1800" b="0" i="0" u="none" strike="noStrike" dirty="0">
                          <a:effectLst/>
                          <a:latin typeface="Arial Narrow" panose="020B0606020202030204" pitchFamily="34" charset="0"/>
                        </a:rPr>
                        <a:t>Information</a:t>
                      </a:r>
                    </a:p>
                  </a:txBody>
                  <a:tcPr marL="0" marR="0" marT="0" marB="0"/>
                </a:tc>
                <a:tc>
                  <a:txBody>
                    <a:bodyPr/>
                    <a:lstStyle/>
                    <a:p>
                      <a:pPr algn="r" fontAlgn="b">
                        <a:buNone/>
                      </a:pPr>
                      <a:r>
                        <a:rPr lang="en-US" sz="1800" b="0" i="0" u="none" strike="noStrike" dirty="0">
                          <a:solidFill>
                            <a:srgbClr val="FF0000"/>
                          </a:solidFill>
                          <a:effectLst/>
                          <a:latin typeface="Arial Narrow" panose="020B0606020202030204" pitchFamily="34" charset="0"/>
                        </a:rPr>
                        <a:t>-500</a:t>
                      </a:r>
                    </a:p>
                  </a:txBody>
                  <a:tcPr marL="0" marR="0" marT="0" marB="0" anchor="b"/>
                </a:tc>
                <a:extLst>
                  <a:ext uri="{0D108BD9-81ED-4DB2-BD59-A6C34878D82A}">
                    <a16:rowId xmlns:a16="http://schemas.microsoft.com/office/drawing/2014/main" val="1614974900"/>
                  </a:ext>
                </a:extLst>
              </a:tr>
              <a:tr h="347818">
                <a:tc>
                  <a:txBody>
                    <a:bodyPr/>
                    <a:lstStyle/>
                    <a:p>
                      <a:pPr algn="l" fontAlgn="t">
                        <a:buNone/>
                      </a:pPr>
                      <a:r>
                        <a:rPr lang="en-US" sz="1800" b="0" i="0" u="none" strike="noStrike" dirty="0">
                          <a:effectLst/>
                          <a:latin typeface="Arial Narrow" panose="020B0606020202030204" pitchFamily="34" charset="0"/>
                        </a:rPr>
                        <a:t>Other services</a:t>
                      </a:r>
                    </a:p>
                  </a:txBody>
                  <a:tcPr marL="0" marR="0" marT="0" marB="0"/>
                </a:tc>
                <a:tc>
                  <a:txBody>
                    <a:bodyPr/>
                    <a:lstStyle/>
                    <a:p>
                      <a:pPr algn="r" fontAlgn="b">
                        <a:buNone/>
                      </a:pPr>
                      <a:r>
                        <a:rPr lang="en-US" sz="1800" b="0" i="0" u="none" strike="noStrike" dirty="0">
                          <a:solidFill>
                            <a:srgbClr val="FF0000"/>
                          </a:solidFill>
                          <a:effectLst/>
                          <a:latin typeface="Arial Narrow" panose="020B0606020202030204" pitchFamily="34" charset="0"/>
                        </a:rPr>
                        <a:t>-900</a:t>
                      </a:r>
                    </a:p>
                  </a:txBody>
                  <a:tcPr marL="0" marR="0" marT="0" marB="0" anchor="b"/>
                </a:tc>
                <a:extLst>
                  <a:ext uri="{0D108BD9-81ED-4DB2-BD59-A6C34878D82A}">
                    <a16:rowId xmlns:a16="http://schemas.microsoft.com/office/drawing/2014/main" val="4210581145"/>
                  </a:ext>
                </a:extLst>
              </a:tr>
              <a:tr h="347818">
                <a:tc>
                  <a:txBody>
                    <a:bodyPr/>
                    <a:lstStyle/>
                    <a:p>
                      <a:pPr algn="l" fontAlgn="t">
                        <a:buNone/>
                      </a:pPr>
                      <a:r>
                        <a:rPr lang="en-US" sz="1800" b="0" i="0" u="none" strike="noStrike" dirty="0">
                          <a:effectLst/>
                          <a:latin typeface="Arial Narrow" panose="020B0606020202030204" pitchFamily="34" charset="0"/>
                        </a:rPr>
                        <a:t>Government</a:t>
                      </a:r>
                    </a:p>
                  </a:txBody>
                  <a:tcPr marL="0" marR="0" marT="0" marB="0"/>
                </a:tc>
                <a:tc>
                  <a:txBody>
                    <a:bodyPr/>
                    <a:lstStyle/>
                    <a:p>
                      <a:pPr algn="r" fontAlgn="b">
                        <a:buNone/>
                      </a:pPr>
                      <a:r>
                        <a:rPr lang="en-US" sz="1800" b="0" i="0" u="none" strike="noStrike" dirty="0">
                          <a:solidFill>
                            <a:srgbClr val="FF0000"/>
                          </a:solidFill>
                          <a:effectLst/>
                          <a:latin typeface="Arial Narrow" panose="020B0606020202030204" pitchFamily="34" charset="0"/>
                        </a:rPr>
                        <a:t>-1,100</a:t>
                      </a:r>
                    </a:p>
                  </a:txBody>
                  <a:tcPr marL="0" marR="0" marT="0" marB="0" anchor="b"/>
                </a:tc>
                <a:extLst>
                  <a:ext uri="{0D108BD9-81ED-4DB2-BD59-A6C34878D82A}">
                    <a16:rowId xmlns:a16="http://schemas.microsoft.com/office/drawing/2014/main" val="1653123167"/>
                  </a:ext>
                </a:extLst>
              </a:tr>
              <a:tr h="347818">
                <a:tc>
                  <a:txBody>
                    <a:bodyPr/>
                    <a:lstStyle/>
                    <a:p>
                      <a:pPr algn="l" fontAlgn="t">
                        <a:buNone/>
                      </a:pPr>
                      <a:r>
                        <a:rPr lang="en-US" sz="1800" b="0" i="0" u="none" strike="noStrike" dirty="0">
                          <a:effectLst/>
                          <a:latin typeface="Arial Narrow" panose="020B0606020202030204" pitchFamily="34" charset="0"/>
                        </a:rPr>
                        <a:t>Financial activities</a:t>
                      </a:r>
                    </a:p>
                  </a:txBody>
                  <a:tcPr marL="0" marR="0" marT="0" marB="0"/>
                </a:tc>
                <a:tc>
                  <a:txBody>
                    <a:bodyPr/>
                    <a:lstStyle/>
                    <a:p>
                      <a:pPr algn="r" fontAlgn="b">
                        <a:buNone/>
                      </a:pPr>
                      <a:r>
                        <a:rPr lang="en-US" sz="1800" b="0" i="0" u="none" strike="noStrike" dirty="0">
                          <a:solidFill>
                            <a:srgbClr val="FF0000"/>
                          </a:solidFill>
                          <a:effectLst/>
                          <a:latin typeface="Arial Narrow" panose="020B0606020202030204" pitchFamily="34" charset="0"/>
                        </a:rPr>
                        <a:t>-1,200</a:t>
                      </a:r>
                    </a:p>
                  </a:txBody>
                  <a:tcPr marL="0" marR="0" marT="0" marB="0" anchor="b"/>
                </a:tc>
                <a:extLst>
                  <a:ext uri="{0D108BD9-81ED-4DB2-BD59-A6C34878D82A}">
                    <a16:rowId xmlns:a16="http://schemas.microsoft.com/office/drawing/2014/main" val="1943521324"/>
                  </a:ext>
                </a:extLst>
              </a:tr>
              <a:tr h="347818">
                <a:tc>
                  <a:txBody>
                    <a:bodyPr/>
                    <a:lstStyle/>
                    <a:p>
                      <a:pPr algn="l" fontAlgn="t">
                        <a:buNone/>
                      </a:pPr>
                      <a:r>
                        <a:rPr lang="en-US" sz="1800" b="0" i="0" u="none" strike="noStrike" dirty="0">
                          <a:effectLst/>
                          <a:latin typeface="Arial Narrow" panose="020B0606020202030204" pitchFamily="34" charset="0"/>
                        </a:rPr>
                        <a:t>Leisure and hospitality</a:t>
                      </a:r>
                    </a:p>
                  </a:txBody>
                  <a:tcPr marL="0" marR="0" marT="0" marB="0"/>
                </a:tc>
                <a:tc>
                  <a:txBody>
                    <a:bodyPr/>
                    <a:lstStyle/>
                    <a:p>
                      <a:pPr algn="r" fontAlgn="b">
                        <a:buNone/>
                      </a:pPr>
                      <a:r>
                        <a:rPr lang="en-US" sz="1800" b="0" i="0" u="none" strike="noStrike" dirty="0">
                          <a:solidFill>
                            <a:srgbClr val="FF0000"/>
                          </a:solidFill>
                          <a:effectLst/>
                          <a:latin typeface="Arial Narrow" panose="020B0606020202030204" pitchFamily="34" charset="0"/>
                        </a:rPr>
                        <a:t>-1,700</a:t>
                      </a:r>
                    </a:p>
                  </a:txBody>
                  <a:tcPr marL="0" marR="0" marT="0" marB="0" anchor="b"/>
                </a:tc>
                <a:extLst>
                  <a:ext uri="{0D108BD9-81ED-4DB2-BD59-A6C34878D82A}">
                    <a16:rowId xmlns:a16="http://schemas.microsoft.com/office/drawing/2014/main" val="2415358200"/>
                  </a:ext>
                </a:extLst>
              </a:tr>
            </a:tbl>
          </a:graphicData>
        </a:graphic>
      </p:graphicFrame>
      <p:sp>
        <p:nvSpPr>
          <p:cNvPr id="3" name="Title 2">
            <a:extLst>
              <a:ext uri="{FF2B5EF4-FFF2-40B4-BE49-F238E27FC236}">
                <a16:creationId xmlns:a16="http://schemas.microsoft.com/office/drawing/2014/main" id="{B8E0B58F-3F0B-49AA-EEAE-DB9091CA294B}"/>
              </a:ext>
            </a:extLst>
          </p:cNvPr>
          <p:cNvSpPr>
            <a:spLocks noGrp="1"/>
          </p:cNvSpPr>
          <p:nvPr>
            <p:ph type="title"/>
          </p:nvPr>
        </p:nvSpPr>
        <p:spPr/>
        <p:txBody>
          <a:bodyPr/>
          <a:lstStyle/>
          <a:p>
            <a:r>
              <a:rPr lang="en-US" dirty="0"/>
              <a:t>Industry employment changes over the month</a:t>
            </a:r>
          </a:p>
        </p:txBody>
      </p:sp>
    </p:spTree>
    <p:extLst>
      <p:ext uri="{BB962C8B-B14F-4D97-AF65-F5344CB8AC3E}">
        <p14:creationId xmlns:p14="http://schemas.microsoft.com/office/powerpoint/2010/main" val="4139033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EA2D5-AA78-D37F-16FA-44E620F89E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B73496-A9BA-FB86-A9C8-01BE2FD159EE}"/>
              </a:ext>
            </a:extLst>
          </p:cNvPr>
          <p:cNvSpPr>
            <a:spLocks noGrp="1"/>
          </p:cNvSpPr>
          <p:nvPr>
            <p:ph type="title"/>
          </p:nvPr>
        </p:nvSpPr>
        <p:spPr/>
        <p:txBody>
          <a:bodyPr/>
          <a:lstStyle/>
          <a:p>
            <a:r>
              <a:rPr lang="en-US" dirty="0"/>
              <a:t>Industry employment changes over the year</a:t>
            </a:r>
          </a:p>
        </p:txBody>
      </p:sp>
      <p:graphicFrame>
        <p:nvGraphicFramePr>
          <p:cNvPr id="6" name="Content Placeholder 5">
            <a:extLst>
              <a:ext uri="{FF2B5EF4-FFF2-40B4-BE49-F238E27FC236}">
                <a16:creationId xmlns:a16="http://schemas.microsoft.com/office/drawing/2014/main" id="{2745A093-E412-0ABF-40C8-98E1C62C7BD4}"/>
              </a:ext>
            </a:extLst>
          </p:cNvPr>
          <p:cNvGraphicFramePr>
            <a:graphicFrameLocks noGrp="1"/>
          </p:cNvGraphicFramePr>
          <p:nvPr>
            <p:ph idx="1"/>
            <p:extLst>
              <p:ext uri="{D42A27DB-BD31-4B8C-83A1-F6EECF244321}">
                <p14:modId xmlns:p14="http://schemas.microsoft.com/office/powerpoint/2010/main" val="3230888593"/>
              </p:ext>
            </p:extLst>
          </p:nvPr>
        </p:nvGraphicFramePr>
        <p:xfrm>
          <a:off x="528810" y="1894900"/>
          <a:ext cx="10785513" cy="4693192"/>
        </p:xfrm>
        <a:graphic>
          <a:graphicData uri="http://schemas.openxmlformats.org/drawingml/2006/table">
            <a:tbl>
              <a:tblPr firstRow="1" bandRow="1">
                <a:tableStyleId>{5C22544A-7EE6-4342-B048-85BDC9FD1C3A}</a:tableStyleId>
              </a:tblPr>
              <a:tblGrid>
                <a:gridCol w="6910199">
                  <a:extLst>
                    <a:ext uri="{9D8B030D-6E8A-4147-A177-3AD203B41FA5}">
                      <a16:colId xmlns:a16="http://schemas.microsoft.com/office/drawing/2014/main" val="2989235330"/>
                    </a:ext>
                  </a:extLst>
                </a:gridCol>
                <a:gridCol w="1922207">
                  <a:extLst>
                    <a:ext uri="{9D8B030D-6E8A-4147-A177-3AD203B41FA5}">
                      <a16:colId xmlns:a16="http://schemas.microsoft.com/office/drawing/2014/main" val="3094736610"/>
                    </a:ext>
                  </a:extLst>
                </a:gridCol>
                <a:gridCol w="1953107">
                  <a:extLst>
                    <a:ext uri="{9D8B030D-6E8A-4147-A177-3AD203B41FA5}">
                      <a16:colId xmlns:a16="http://schemas.microsoft.com/office/drawing/2014/main" val="3552733202"/>
                    </a:ext>
                  </a:extLst>
                </a:gridCol>
              </a:tblGrid>
              <a:tr h="335228">
                <a:tc>
                  <a:txBody>
                    <a:bodyPr/>
                    <a:lstStyle/>
                    <a:p>
                      <a:pPr algn="l" fontAlgn="b">
                        <a:buNone/>
                      </a:pPr>
                      <a:r>
                        <a:rPr lang="en-US" sz="1800" b="1" i="0" u="none" strike="noStrike" dirty="0">
                          <a:solidFill>
                            <a:schemeClr val="bg1"/>
                          </a:solidFill>
                          <a:effectLst/>
                          <a:latin typeface="Arial Narrow" panose="020B0606020202030204" pitchFamily="34" charset="0"/>
                        </a:rPr>
                        <a:t>Total nonfarm</a:t>
                      </a:r>
                    </a:p>
                  </a:txBody>
                  <a:tcPr marL="0" marR="0" marT="0" marB="0" anchor="b"/>
                </a:tc>
                <a:tc>
                  <a:txBody>
                    <a:bodyPr/>
                    <a:lstStyle/>
                    <a:p>
                      <a:pPr algn="r" fontAlgn="b">
                        <a:buNone/>
                      </a:pPr>
                      <a:r>
                        <a:rPr lang="en-US" sz="1800" b="1" i="0" u="none" strike="noStrike" dirty="0">
                          <a:solidFill>
                            <a:schemeClr val="bg1"/>
                          </a:solidFill>
                          <a:effectLst/>
                          <a:latin typeface="Arial Narrow" panose="020B0606020202030204" pitchFamily="34" charset="0"/>
                        </a:rPr>
                        <a:t>13,500</a:t>
                      </a:r>
                    </a:p>
                  </a:txBody>
                  <a:tcPr marL="0" marR="0" marT="0" marB="0" anchor="b"/>
                </a:tc>
                <a:tc>
                  <a:txBody>
                    <a:bodyPr/>
                    <a:lstStyle/>
                    <a:p>
                      <a:pPr algn="r" fontAlgn="b">
                        <a:buNone/>
                      </a:pPr>
                      <a:r>
                        <a:rPr lang="en-US" sz="1800" b="1" i="0" u="none" strike="noStrike" dirty="0">
                          <a:solidFill>
                            <a:schemeClr val="bg1"/>
                          </a:solidFill>
                          <a:effectLst/>
                          <a:latin typeface="Arial Narrow" panose="020B0606020202030204" pitchFamily="34" charset="0"/>
                        </a:rPr>
                        <a:t>0.4%</a:t>
                      </a:r>
                    </a:p>
                  </a:txBody>
                  <a:tcPr marL="0" marR="0" marT="0" marB="0" anchor="b"/>
                </a:tc>
                <a:extLst>
                  <a:ext uri="{0D108BD9-81ED-4DB2-BD59-A6C34878D82A}">
                    <a16:rowId xmlns:a16="http://schemas.microsoft.com/office/drawing/2014/main" val="1883754887"/>
                  </a:ext>
                </a:extLst>
              </a:tr>
              <a:tr h="335228">
                <a:tc>
                  <a:txBody>
                    <a:bodyPr/>
                    <a:lstStyle/>
                    <a:p>
                      <a:pPr algn="l" fontAlgn="b">
                        <a:buNone/>
                      </a:pPr>
                      <a:r>
                        <a:rPr lang="en-US" sz="1800" b="0" i="0" u="none" strike="noStrike" dirty="0">
                          <a:effectLst/>
                          <a:latin typeface="Arial Narrow" panose="020B0606020202030204" pitchFamily="34" charset="0"/>
                        </a:rPr>
                        <a:t>Education and health services</a:t>
                      </a:r>
                    </a:p>
                  </a:txBody>
                  <a:tcPr marL="0" marR="0" marT="0" marB="0" anchor="b"/>
                </a:tc>
                <a:tc>
                  <a:txBody>
                    <a:bodyPr/>
                    <a:lstStyle/>
                    <a:p>
                      <a:pPr algn="r" fontAlgn="b">
                        <a:buNone/>
                      </a:pPr>
                      <a:r>
                        <a:rPr lang="en-US" sz="1800" b="0" i="0" u="none" strike="noStrike" dirty="0">
                          <a:effectLst/>
                          <a:latin typeface="Arial Narrow" panose="020B0606020202030204" pitchFamily="34" charset="0"/>
                        </a:rPr>
                        <a:t>10,000</a:t>
                      </a:r>
                    </a:p>
                  </a:txBody>
                  <a:tcPr marL="0" marR="0" marT="0" marB="0" anchor="b"/>
                </a:tc>
                <a:tc>
                  <a:txBody>
                    <a:bodyPr/>
                    <a:lstStyle/>
                    <a:p>
                      <a:pPr algn="r" fontAlgn="t">
                        <a:buNone/>
                      </a:pPr>
                      <a:r>
                        <a:rPr lang="en-US" sz="1800" b="0" i="0" u="none" strike="noStrike" dirty="0">
                          <a:effectLst/>
                          <a:latin typeface="Arial Narrow" panose="020B0606020202030204" pitchFamily="34" charset="0"/>
                        </a:rPr>
                        <a:t>1.8%</a:t>
                      </a:r>
                    </a:p>
                  </a:txBody>
                  <a:tcPr marL="0" marR="0" marT="0" marB="0"/>
                </a:tc>
                <a:extLst>
                  <a:ext uri="{0D108BD9-81ED-4DB2-BD59-A6C34878D82A}">
                    <a16:rowId xmlns:a16="http://schemas.microsoft.com/office/drawing/2014/main" val="2529410479"/>
                  </a:ext>
                </a:extLst>
              </a:tr>
              <a:tr h="335228">
                <a:tc>
                  <a:txBody>
                    <a:bodyPr/>
                    <a:lstStyle/>
                    <a:p>
                      <a:pPr algn="l" fontAlgn="b">
                        <a:buNone/>
                      </a:pPr>
                      <a:r>
                        <a:rPr lang="en-US" sz="1800" b="0" i="0" u="none" strike="noStrike" dirty="0">
                          <a:effectLst/>
                          <a:latin typeface="Arial Narrow" panose="020B0606020202030204" pitchFamily="34" charset="0"/>
                        </a:rPr>
                        <a:t>Professional and business services</a:t>
                      </a:r>
                    </a:p>
                  </a:txBody>
                  <a:tcPr marL="0" marR="0" marT="0" marB="0" anchor="b"/>
                </a:tc>
                <a:tc>
                  <a:txBody>
                    <a:bodyPr/>
                    <a:lstStyle/>
                    <a:p>
                      <a:pPr algn="r" fontAlgn="b">
                        <a:buNone/>
                      </a:pPr>
                      <a:r>
                        <a:rPr lang="en-US" sz="1800" b="0" i="0" u="none" strike="noStrike" dirty="0">
                          <a:effectLst/>
                          <a:latin typeface="Arial Narrow" panose="020B0606020202030204" pitchFamily="34" charset="0"/>
                        </a:rPr>
                        <a:t>7,700</a:t>
                      </a:r>
                    </a:p>
                  </a:txBody>
                  <a:tcPr marL="0" marR="0" marT="0" marB="0" anchor="b"/>
                </a:tc>
                <a:tc>
                  <a:txBody>
                    <a:bodyPr/>
                    <a:lstStyle/>
                    <a:p>
                      <a:pPr algn="r" fontAlgn="t">
                        <a:buNone/>
                      </a:pPr>
                      <a:r>
                        <a:rPr lang="en-US" sz="1800" b="0" i="0" u="none" strike="noStrike" dirty="0">
                          <a:effectLst/>
                          <a:latin typeface="Arial Narrow" panose="020B0606020202030204" pitchFamily="34" charset="0"/>
                        </a:rPr>
                        <a:t>1.4%</a:t>
                      </a:r>
                    </a:p>
                  </a:txBody>
                  <a:tcPr marL="0" marR="0" marT="0" marB="0"/>
                </a:tc>
                <a:extLst>
                  <a:ext uri="{0D108BD9-81ED-4DB2-BD59-A6C34878D82A}">
                    <a16:rowId xmlns:a16="http://schemas.microsoft.com/office/drawing/2014/main" val="2982130684"/>
                  </a:ext>
                </a:extLst>
              </a:tr>
              <a:tr h="335228">
                <a:tc>
                  <a:txBody>
                    <a:bodyPr/>
                    <a:lstStyle/>
                    <a:p>
                      <a:pPr algn="l" fontAlgn="b">
                        <a:buNone/>
                      </a:pPr>
                      <a:r>
                        <a:rPr lang="en-US" sz="1800" b="0" i="0" u="none" strike="noStrike" dirty="0">
                          <a:effectLst/>
                          <a:latin typeface="Arial Narrow" panose="020B0606020202030204" pitchFamily="34" charset="0"/>
                        </a:rPr>
                        <a:t>Transportation, warehousing and utilities</a:t>
                      </a:r>
                    </a:p>
                  </a:txBody>
                  <a:tcPr marL="0" marR="0" marT="0" marB="0" anchor="b"/>
                </a:tc>
                <a:tc>
                  <a:txBody>
                    <a:bodyPr/>
                    <a:lstStyle/>
                    <a:p>
                      <a:pPr algn="r" fontAlgn="b">
                        <a:buNone/>
                      </a:pPr>
                      <a:r>
                        <a:rPr lang="en-US" sz="1800" b="0" i="0" u="none" strike="noStrike" dirty="0">
                          <a:effectLst/>
                          <a:latin typeface="Arial Narrow" panose="020B0606020202030204" pitchFamily="34" charset="0"/>
                        </a:rPr>
                        <a:t>7,100</a:t>
                      </a:r>
                    </a:p>
                  </a:txBody>
                  <a:tcPr marL="0" marR="0" marT="0" marB="0" anchor="b"/>
                </a:tc>
                <a:tc>
                  <a:txBody>
                    <a:bodyPr/>
                    <a:lstStyle/>
                    <a:p>
                      <a:pPr algn="r" fontAlgn="t">
                        <a:buNone/>
                      </a:pPr>
                      <a:r>
                        <a:rPr lang="en-US" sz="1800" b="0" i="0" u="none" strike="noStrike" dirty="0">
                          <a:effectLst/>
                          <a:latin typeface="Arial Narrow" panose="020B0606020202030204" pitchFamily="34" charset="0"/>
                        </a:rPr>
                        <a:t>4.6%</a:t>
                      </a:r>
                    </a:p>
                  </a:txBody>
                  <a:tcPr marL="0" marR="0" marT="0" marB="0"/>
                </a:tc>
                <a:extLst>
                  <a:ext uri="{0D108BD9-81ED-4DB2-BD59-A6C34878D82A}">
                    <a16:rowId xmlns:a16="http://schemas.microsoft.com/office/drawing/2014/main" val="787545058"/>
                  </a:ext>
                </a:extLst>
              </a:tr>
              <a:tr h="335228">
                <a:tc>
                  <a:txBody>
                    <a:bodyPr/>
                    <a:lstStyle/>
                    <a:p>
                      <a:pPr algn="l" fontAlgn="b">
                        <a:buNone/>
                      </a:pPr>
                      <a:r>
                        <a:rPr lang="en-US" sz="1800" b="0" i="0" u="none" strike="noStrike" dirty="0">
                          <a:effectLst/>
                          <a:latin typeface="Arial Narrow" panose="020B0606020202030204" pitchFamily="34" charset="0"/>
                        </a:rPr>
                        <a:t>Leisure and hospitality</a:t>
                      </a:r>
                    </a:p>
                  </a:txBody>
                  <a:tcPr marL="0" marR="0" marT="0" marB="0" anchor="b"/>
                </a:tc>
                <a:tc>
                  <a:txBody>
                    <a:bodyPr/>
                    <a:lstStyle/>
                    <a:p>
                      <a:pPr algn="r" fontAlgn="b">
                        <a:buNone/>
                      </a:pPr>
                      <a:r>
                        <a:rPr lang="en-US" sz="1800" b="0" i="0" u="none" strike="noStrike" dirty="0">
                          <a:effectLst/>
                          <a:latin typeface="Arial Narrow" panose="020B0606020202030204" pitchFamily="34" charset="0"/>
                        </a:rPr>
                        <a:t>3,200</a:t>
                      </a:r>
                    </a:p>
                  </a:txBody>
                  <a:tcPr marL="0" marR="0" marT="0" marB="0" anchor="b"/>
                </a:tc>
                <a:tc>
                  <a:txBody>
                    <a:bodyPr/>
                    <a:lstStyle/>
                    <a:p>
                      <a:pPr algn="r" fontAlgn="t">
                        <a:buNone/>
                      </a:pPr>
                      <a:r>
                        <a:rPr lang="en-US" sz="1800" b="0" i="0" u="none" strike="noStrike" dirty="0">
                          <a:effectLst/>
                          <a:latin typeface="Arial Narrow" panose="020B0606020202030204" pitchFamily="34" charset="0"/>
                        </a:rPr>
                        <a:t>1.0%</a:t>
                      </a:r>
                    </a:p>
                  </a:txBody>
                  <a:tcPr marL="0" marR="0" marT="0" marB="0"/>
                </a:tc>
                <a:extLst>
                  <a:ext uri="{0D108BD9-81ED-4DB2-BD59-A6C34878D82A}">
                    <a16:rowId xmlns:a16="http://schemas.microsoft.com/office/drawing/2014/main" val="2737578466"/>
                  </a:ext>
                </a:extLst>
              </a:tr>
              <a:tr h="335228">
                <a:tc>
                  <a:txBody>
                    <a:bodyPr/>
                    <a:lstStyle/>
                    <a:p>
                      <a:pPr algn="l" fontAlgn="b">
                        <a:buNone/>
                      </a:pPr>
                      <a:r>
                        <a:rPr lang="en-US" sz="1800" b="0" i="0" u="none" strike="noStrike" dirty="0">
                          <a:effectLst/>
                          <a:latin typeface="Arial Narrow" panose="020B0606020202030204" pitchFamily="34" charset="0"/>
                        </a:rPr>
                        <a:t>Information</a:t>
                      </a:r>
                    </a:p>
                  </a:txBody>
                  <a:tcPr marL="0" marR="0" marT="0" marB="0" anchor="b"/>
                </a:tc>
                <a:tc>
                  <a:txBody>
                    <a:bodyPr/>
                    <a:lstStyle/>
                    <a:p>
                      <a:pPr algn="r" fontAlgn="b">
                        <a:buNone/>
                      </a:pPr>
                      <a:r>
                        <a:rPr lang="en-US" sz="1800" b="0" i="0" u="none" strike="noStrike" dirty="0">
                          <a:effectLst/>
                          <a:latin typeface="Arial Narrow" panose="020B0606020202030204" pitchFamily="34" charset="0"/>
                        </a:rPr>
                        <a:t>1,000</a:t>
                      </a:r>
                    </a:p>
                  </a:txBody>
                  <a:tcPr marL="0" marR="0" marT="0" marB="0" anchor="b"/>
                </a:tc>
                <a:tc>
                  <a:txBody>
                    <a:bodyPr/>
                    <a:lstStyle/>
                    <a:p>
                      <a:pPr algn="r" fontAlgn="t">
                        <a:buNone/>
                      </a:pPr>
                      <a:r>
                        <a:rPr lang="en-US" sz="1800" b="0" i="0" u="none" strike="noStrike" dirty="0">
                          <a:effectLst/>
                          <a:latin typeface="Arial Narrow" panose="020B0606020202030204" pitchFamily="34" charset="0"/>
                        </a:rPr>
                        <a:t>0.6%</a:t>
                      </a:r>
                    </a:p>
                  </a:txBody>
                  <a:tcPr marL="0" marR="0" marT="0" marB="0"/>
                </a:tc>
                <a:extLst>
                  <a:ext uri="{0D108BD9-81ED-4DB2-BD59-A6C34878D82A}">
                    <a16:rowId xmlns:a16="http://schemas.microsoft.com/office/drawing/2014/main" val="4288875651"/>
                  </a:ext>
                </a:extLst>
              </a:tr>
              <a:tr h="335228">
                <a:tc>
                  <a:txBody>
                    <a:bodyPr/>
                    <a:lstStyle/>
                    <a:p>
                      <a:pPr algn="l" fontAlgn="b">
                        <a:buNone/>
                      </a:pPr>
                      <a:r>
                        <a:rPr lang="en-US" sz="1800" b="0" i="0" u="none" strike="noStrike" dirty="0">
                          <a:effectLst/>
                          <a:latin typeface="Arial Narrow" panose="020B0606020202030204" pitchFamily="34" charset="0"/>
                        </a:rPr>
                        <a:t>Construction</a:t>
                      </a:r>
                    </a:p>
                  </a:txBody>
                  <a:tcPr marL="0" marR="0" marT="0" marB="0" anchor="b"/>
                </a:tc>
                <a:tc>
                  <a:txBody>
                    <a:bodyPr/>
                    <a:lstStyle/>
                    <a:p>
                      <a:pPr algn="r" fontAlgn="b">
                        <a:buNone/>
                      </a:pPr>
                      <a:r>
                        <a:rPr lang="en-US" sz="1800" b="0" i="0" u="none" strike="noStrike" dirty="0">
                          <a:effectLst/>
                          <a:latin typeface="Arial Narrow" panose="020B0606020202030204" pitchFamily="34" charset="0"/>
                        </a:rPr>
                        <a:t>600</a:t>
                      </a:r>
                    </a:p>
                  </a:txBody>
                  <a:tcPr marL="0" marR="0" marT="0" marB="0" anchor="b"/>
                </a:tc>
                <a:tc>
                  <a:txBody>
                    <a:bodyPr/>
                    <a:lstStyle/>
                    <a:p>
                      <a:pPr algn="r" fontAlgn="t">
                        <a:buNone/>
                      </a:pPr>
                      <a:r>
                        <a:rPr lang="en-US" sz="1800" b="0" i="0" u="none" strike="noStrike" dirty="0">
                          <a:effectLst/>
                          <a:latin typeface="Arial Narrow" panose="020B0606020202030204" pitchFamily="34" charset="0"/>
                        </a:rPr>
                        <a:t>0.3%</a:t>
                      </a:r>
                    </a:p>
                  </a:txBody>
                  <a:tcPr marL="0" marR="0" marT="0" marB="0"/>
                </a:tc>
                <a:extLst>
                  <a:ext uri="{0D108BD9-81ED-4DB2-BD59-A6C34878D82A}">
                    <a16:rowId xmlns:a16="http://schemas.microsoft.com/office/drawing/2014/main" val="3610677958"/>
                  </a:ext>
                </a:extLst>
              </a:tr>
              <a:tr h="335228">
                <a:tc>
                  <a:txBody>
                    <a:bodyPr/>
                    <a:lstStyle/>
                    <a:p>
                      <a:pPr algn="l" fontAlgn="b">
                        <a:buNone/>
                      </a:pPr>
                      <a:r>
                        <a:rPr lang="en-US" sz="1800" b="0" i="0" u="none" strike="noStrike" dirty="0">
                          <a:effectLst/>
                          <a:latin typeface="Arial Narrow" panose="020B0606020202030204" pitchFamily="34" charset="0"/>
                        </a:rPr>
                        <a:t>Wholesale trade</a:t>
                      </a:r>
                    </a:p>
                  </a:txBody>
                  <a:tcPr marL="0" marR="0" marT="0" marB="0" anchor="b"/>
                </a:tc>
                <a:tc>
                  <a:txBody>
                    <a:bodyPr/>
                    <a:lstStyle/>
                    <a:p>
                      <a:pPr algn="r" fontAlgn="b">
                        <a:buNone/>
                      </a:pPr>
                      <a:r>
                        <a:rPr lang="en-US" sz="1800" b="0" i="0" u="none" strike="noStrike" dirty="0">
                          <a:effectLst/>
                          <a:latin typeface="Arial Narrow" panose="020B0606020202030204" pitchFamily="34" charset="0"/>
                        </a:rPr>
                        <a:t>300</a:t>
                      </a:r>
                    </a:p>
                  </a:txBody>
                  <a:tcPr marL="0" marR="0" marT="0" marB="0" anchor="b"/>
                </a:tc>
                <a:tc>
                  <a:txBody>
                    <a:bodyPr/>
                    <a:lstStyle/>
                    <a:p>
                      <a:pPr algn="r" fontAlgn="t">
                        <a:buNone/>
                      </a:pPr>
                      <a:r>
                        <a:rPr lang="en-US" sz="1800" b="0" i="0" u="none" strike="noStrike" dirty="0">
                          <a:effectLst/>
                          <a:latin typeface="Arial Narrow" panose="020B0606020202030204" pitchFamily="34" charset="0"/>
                        </a:rPr>
                        <a:t>0.2%</a:t>
                      </a:r>
                    </a:p>
                  </a:txBody>
                  <a:tcPr marL="0" marR="0" marT="0" marB="0"/>
                </a:tc>
                <a:extLst>
                  <a:ext uri="{0D108BD9-81ED-4DB2-BD59-A6C34878D82A}">
                    <a16:rowId xmlns:a16="http://schemas.microsoft.com/office/drawing/2014/main" val="2347394982"/>
                  </a:ext>
                </a:extLst>
              </a:tr>
              <a:tr h="335228">
                <a:tc>
                  <a:txBody>
                    <a:bodyPr/>
                    <a:lstStyle/>
                    <a:p>
                      <a:pPr algn="l" fontAlgn="b">
                        <a:buNone/>
                      </a:pPr>
                      <a:r>
                        <a:rPr lang="en-US" sz="1800" b="0" i="0" u="none" strike="noStrike" dirty="0">
                          <a:effectLst/>
                          <a:latin typeface="Arial Narrow" panose="020B0606020202030204" pitchFamily="34" charset="0"/>
                        </a:rPr>
                        <a:t>Mining and logging</a:t>
                      </a:r>
                    </a:p>
                  </a:txBody>
                  <a:tcPr marL="0" marR="0" marT="0" marB="0" anchor="b"/>
                </a:tc>
                <a:tc>
                  <a:txBody>
                    <a:bodyPr/>
                    <a:lstStyle/>
                    <a:p>
                      <a:pPr algn="r" fontAlgn="b">
                        <a:buNone/>
                      </a:pPr>
                      <a:r>
                        <a:rPr lang="en-US" sz="1800" b="0" i="0" u="none" strike="noStrike" dirty="0">
                          <a:effectLst/>
                          <a:latin typeface="Arial Narrow" panose="020B0606020202030204" pitchFamily="34" charset="0"/>
                        </a:rPr>
                        <a:t>200</a:t>
                      </a:r>
                    </a:p>
                  </a:txBody>
                  <a:tcPr marL="0" marR="0" marT="0" marB="0" anchor="b"/>
                </a:tc>
                <a:tc>
                  <a:txBody>
                    <a:bodyPr/>
                    <a:lstStyle/>
                    <a:p>
                      <a:pPr algn="r" fontAlgn="t">
                        <a:buNone/>
                      </a:pPr>
                      <a:r>
                        <a:rPr lang="en-US" sz="1800" b="0" i="0" u="none" strike="noStrike" dirty="0">
                          <a:effectLst/>
                          <a:latin typeface="Arial Narrow" panose="020B0606020202030204" pitchFamily="34" charset="0"/>
                        </a:rPr>
                        <a:t>4.1%</a:t>
                      </a:r>
                    </a:p>
                  </a:txBody>
                  <a:tcPr marL="0" marR="0" marT="0" marB="0"/>
                </a:tc>
                <a:extLst>
                  <a:ext uri="{0D108BD9-81ED-4DB2-BD59-A6C34878D82A}">
                    <a16:rowId xmlns:a16="http://schemas.microsoft.com/office/drawing/2014/main" val="850776976"/>
                  </a:ext>
                </a:extLst>
              </a:tr>
              <a:tr h="335228">
                <a:tc>
                  <a:txBody>
                    <a:bodyPr/>
                    <a:lstStyle/>
                    <a:p>
                      <a:pPr algn="l" fontAlgn="b">
                        <a:buNone/>
                      </a:pPr>
                      <a:r>
                        <a:rPr lang="en-US" sz="1800" b="0" i="0" u="none" strike="noStrike" dirty="0">
                          <a:effectLst/>
                          <a:latin typeface="Arial Narrow" panose="020B0606020202030204" pitchFamily="34" charset="0"/>
                        </a:rPr>
                        <a:t>Manufacturing</a:t>
                      </a:r>
                    </a:p>
                  </a:txBody>
                  <a:tcPr marL="0" marR="0" marT="0" marB="0" anchor="b"/>
                </a:tc>
                <a:tc>
                  <a:txBody>
                    <a:bodyPr/>
                    <a:lstStyle/>
                    <a:p>
                      <a:pPr algn="r" fontAlgn="b">
                        <a:buNone/>
                      </a:pPr>
                      <a:r>
                        <a:rPr lang="en-US" sz="1800" b="0" i="0" u="none" strike="noStrike" dirty="0">
                          <a:solidFill>
                            <a:srgbClr val="FF0000"/>
                          </a:solidFill>
                          <a:effectLst/>
                          <a:latin typeface="Arial Narrow" panose="020B0606020202030204" pitchFamily="34" charset="0"/>
                        </a:rPr>
                        <a:t>-300</a:t>
                      </a:r>
                    </a:p>
                  </a:txBody>
                  <a:tcPr marL="0" marR="0" marT="0" marB="0" anchor="b"/>
                </a:tc>
                <a:tc>
                  <a:txBody>
                    <a:bodyPr/>
                    <a:lstStyle/>
                    <a:p>
                      <a:pPr algn="r" fontAlgn="t">
                        <a:buNone/>
                      </a:pPr>
                      <a:r>
                        <a:rPr lang="en-US" sz="1800" b="0" i="0" u="none" strike="noStrike" dirty="0">
                          <a:solidFill>
                            <a:srgbClr val="FF0000"/>
                          </a:solidFill>
                          <a:effectLst/>
                          <a:latin typeface="Arial Narrow" panose="020B0606020202030204" pitchFamily="34" charset="0"/>
                        </a:rPr>
                        <a:t>-0.1%</a:t>
                      </a:r>
                    </a:p>
                  </a:txBody>
                  <a:tcPr marL="0" marR="0" marT="0" marB="0"/>
                </a:tc>
                <a:extLst>
                  <a:ext uri="{0D108BD9-81ED-4DB2-BD59-A6C34878D82A}">
                    <a16:rowId xmlns:a16="http://schemas.microsoft.com/office/drawing/2014/main" val="2739885301"/>
                  </a:ext>
                </a:extLst>
              </a:tr>
              <a:tr h="335228">
                <a:tc>
                  <a:txBody>
                    <a:bodyPr/>
                    <a:lstStyle/>
                    <a:p>
                      <a:pPr algn="l" fontAlgn="b">
                        <a:buNone/>
                      </a:pPr>
                      <a:r>
                        <a:rPr lang="en-US" sz="1800" b="0" i="0" u="none" strike="noStrike" dirty="0">
                          <a:effectLst/>
                          <a:latin typeface="Arial Narrow" panose="020B0606020202030204" pitchFamily="34" charset="0"/>
                        </a:rPr>
                        <a:t>Other services</a:t>
                      </a:r>
                    </a:p>
                  </a:txBody>
                  <a:tcPr marL="0" marR="0" marT="0" marB="0" anchor="b"/>
                </a:tc>
                <a:tc>
                  <a:txBody>
                    <a:bodyPr/>
                    <a:lstStyle/>
                    <a:p>
                      <a:pPr algn="r" fontAlgn="b">
                        <a:buNone/>
                      </a:pPr>
                      <a:r>
                        <a:rPr lang="en-US" sz="1800" b="0" i="0" u="none" strike="noStrike" dirty="0">
                          <a:solidFill>
                            <a:srgbClr val="FF0000"/>
                          </a:solidFill>
                          <a:effectLst/>
                          <a:latin typeface="Arial Narrow" panose="020B0606020202030204" pitchFamily="34" charset="0"/>
                        </a:rPr>
                        <a:t>-400</a:t>
                      </a:r>
                    </a:p>
                  </a:txBody>
                  <a:tcPr marL="0" marR="0" marT="0" marB="0" anchor="b"/>
                </a:tc>
                <a:tc>
                  <a:txBody>
                    <a:bodyPr/>
                    <a:lstStyle/>
                    <a:p>
                      <a:pPr algn="r" fontAlgn="t">
                        <a:buNone/>
                      </a:pPr>
                      <a:r>
                        <a:rPr lang="en-US" sz="1800" b="0" i="0" u="none" strike="noStrike" dirty="0">
                          <a:solidFill>
                            <a:srgbClr val="FF0000"/>
                          </a:solidFill>
                          <a:effectLst/>
                          <a:latin typeface="Arial Narrow" panose="020B0606020202030204" pitchFamily="34" charset="0"/>
                        </a:rPr>
                        <a:t>-0.3%</a:t>
                      </a:r>
                    </a:p>
                  </a:txBody>
                  <a:tcPr marL="0" marR="0" marT="0" marB="0"/>
                </a:tc>
                <a:extLst>
                  <a:ext uri="{0D108BD9-81ED-4DB2-BD59-A6C34878D82A}">
                    <a16:rowId xmlns:a16="http://schemas.microsoft.com/office/drawing/2014/main" val="791413718"/>
                  </a:ext>
                </a:extLst>
              </a:tr>
              <a:tr h="335228">
                <a:tc>
                  <a:txBody>
                    <a:bodyPr/>
                    <a:lstStyle/>
                    <a:p>
                      <a:pPr algn="l" fontAlgn="b">
                        <a:buNone/>
                      </a:pPr>
                      <a:r>
                        <a:rPr lang="en-US" sz="1800" b="0" i="0" u="none" strike="noStrike" dirty="0">
                          <a:effectLst/>
                          <a:latin typeface="Arial Narrow" panose="020B0606020202030204" pitchFamily="34" charset="0"/>
                        </a:rPr>
                        <a:t>Financial activities</a:t>
                      </a:r>
                    </a:p>
                  </a:txBody>
                  <a:tcPr marL="0" marR="0" marT="0" marB="0" anchor="b"/>
                </a:tc>
                <a:tc>
                  <a:txBody>
                    <a:bodyPr/>
                    <a:lstStyle/>
                    <a:p>
                      <a:pPr algn="r" fontAlgn="b">
                        <a:buNone/>
                      </a:pPr>
                      <a:r>
                        <a:rPr lang="en-US" sz="1800" b="0" i="0" u="none" strike="noStrike" dirty="0">
                          <a:solidFill>
                            <a:srgbClr val="FF0000"/>
                          </a:solidFill>
                          <a:effectLst/>
                          <a:latin typeface="Arial Narrow" panose="020B0606020202030204" pitchFamily="34" charset="0"/>
                        </a:rPr>
                        <a:t>-3,500</a:t>
                      </a:r>
                    </a:p>
                  </a:txBody>
                  <a:tcPr marL="0" marR="0" marT="0" marB="0" anchor="b"/>
                </a:tc>
                <a:tc>
                  <a:txBody>
                    <a:bodyPr/>
                    <a:lstStyle/>
                    <a:p>
                      <a:pPr algn="r" fontAlgn="t">
                        <a:buNone/>
                      </a:pPr>
                      <a:r>
                        <a:rPr lang="en-US" sz="1800" b="0" i="0" u="none" strike="noStrike" dirty="0">
                          <a:solidFill>
                            <a:srgbClr val="FF0000"/>
                          </a:solidFill>
                          <a:effectLst/>
                          <a:latin typeface="Arial Narrow" panose="020B0606020202030204" pitchFamily="34" charset="0"/>
                        </a:rPr>
                        <a:t>-2.2%</a:t>
                      </a:r>
                    </a:p>
                  </a:txBody>
                  <a:tcPr marL="0" marR="0" marT="0" marB="0"/>
                </a:tc>
                <a:extLst>
                  <a:ext uri="{0D108BD9-81ED-4DB2-BD59-A6C34878D82A}">
                    <a16:rowId xmlns:a16="http://schemas.microsoft.com/office/drawing/2014/main" val="832450068"/>
                  </a:ext>
                </a:extLst>
              </a:tr>
              <a:tr h="335228">
                <a:tc>
                  <a:txBody>
                    <a:bodyPr/>
                    <a:lstStyle/>
                    <a:p>
                      <a:pPr algn="l" fontAlgn="b">
                        <a:buNone/>
                      </a:pPr>
                      <a:r>
                        <a:rPr lang="en-US" sz="1800" b="0" i="0" u="none" strike="noStrike" dirty="0">
                          <a:effectLst/>
                          <a:latin typeface="Arial Narrow" panose="020B0606020202030204" pitchFamily="34" charset="0"/>
                        </a:rPr>
                        <a:t>Retail trade</a:t>
                      </a:r>
                    </a:p>
                  </a:txBody>
                  <a:tcPr marL="0" marR="0" marT="0" marB="0" anchor="b"/>
                </a:tc>
                <a:tc>
                  <a:txBody>
                    <a:bodyPr/>
                    <a:lstStyle/>
                    <a:p>
                      <a:pPr algn="r" fontAlgn="b">
                        <a:buNone/>
                      </a:pPr>
                      <a:r>
                        <a:rPr lang="en-US" sz="1800" b="0" i="0" u="none" strike="noStrike" dirty="0">
                          <a:solidFill>
                            <a:srgbClr val="FF0000"/>
                          </a:solidFill>
                          <a:effectLst/>
                          <a:latin typeface="Arial Narrow" panose="020B0606020202030204" pitchFamily="34" charset="0"/>
                        </a:rPr>
                        <a:t>-4,400</a:t>
                      </a:r>
                    </a:p>
                  </a:txBody>
                  <a:tcPr marL="0" marR="0" marT="0" marB="0" anchor="b"/>
                </a:tc>
                <a:tc>
                  <a:txBody>
                    <a:bodyPr/>
                    <a:lstStyle/>
                    <a:p>
                      <a:pPr algn="r" fontAlgn="t">
                        <a:buNone/>
                      </a:pPr>
                      <a:r>
                        <a:rPr lang="en-US" sz="1800" b="0" i="0" u="none" strike="noStrike" dirty="0">
                          <a:solidFill>
                            <a:srgbClr val="FF0000"/>
                          </a:solidFill>
                          <a:effectLst/>
                          <a:latin typeface="Arial Narrow" panose="020B0606020202030204" pitchFamily="34" charset="0"/>
                        </a:rPr>
                        <a:t>-1.3%</a:t>
                      </a:r>
                    </a:p>
                  </a:txBody>
                  <a:tcPr marL="0" marR="0" marT="0" marB="0"/>
                </a:tc>
                <a:extLst>
                  <a:ext uri="{0D108BD9-81ED-4DB2-BD59-A6C34878D82A}">
                    <a16:rowId xmlns:a16="http://schemas.microsoft.com/office/drawing/2014/main" val="1874310479"/>
                  </a:ext>
                </a:extLst>
              </a:tr>
              <a:tr h="335228">
                <a:tc>
                  <a:txBody>
                    <a:bodyPr/>
                    <a:lstStyle/>
                    <a:p>
                      <a:pPr algn="l" fontAlgn="b">
                        <a:buNone/>
                      </a:pPr>
                      <a:r>
                        <a:rPr lang="en-US" sz="1800" b="0" i="0" u="none" strike="noStrike" dirty="0">
                          <a:effectLst/>
                          <a:latin typeface="Arial Narrow" panose="020B0606020202030204" pitchFamily="34" charset="0"/>
                        </a:rPr>
                        <a:t>Government</a:t>
                      </a:r>
                    </a:p>
                  </a:txBody>
                  <a:tcPr marL="0" marR="0" marT="0" marB="0" anchor="b"/>
                </a:tc>
                <a:tc>
                  <a:txBody>
                    <a:bodyPr/>
                    <a:lstStyle/>
                    <a:p>
                      <a:pPr algn="r" fontAlgn="b">
                        <a:buNone/>
                      </a:pPr>
                      <a:r>
                        <a:rPr lang="en-US" sz="1800" b="0" i="0" u="none" strike="noStrike" dirty="0">
                          <a:solidFill>
                            <a:srgbClr val="FF0000"/>
                          </a:solidFill>
                          <a:effectLst/>
                          <a:latin typeface="Arial Narrow" panose="020B0606020202030204" pitchFamily="34" charset="0"/>
                        </a:rPr>
                        <a:t>-8,000</a:t>
                      </a:r>
                    </a:p>
                  </a:txBody>
                  <a:tcPr marL="0" marR="0" marT="0" marB="0" anchor="b"/>
                </a:tc>
                <a:tc>
                  <a:txBody>
                    <a:bodyPr/>
                    <a:lstStyle/>
                    <a:p>
                      <a:pPr algn="r" fontAlgn="t">
                        <a:buNone/>
                      </a:pPr>
                      <a:r>
                        <a:rPr lang="en-US" sz="1800" b="0" i="0" u="none" strike="noStrike" dirty="0">
                          <a:solidFill>
                            <a:srgbClr val="FF0000"/>
                          </a:solidFill>
                          <a:effectLst/>
                          <a:latin typeface="Arial Narrow" panose="020B0606020202030204" pitchFamily="34" charset="0"/>
                        </a:rPr>
                        <a:t>-1.3%</a:t>
                      </a:r>
                    </a:p>
                  </a:txBody>
                  <a:tcPr marL="0" marR="0" marT="0" marB="0"/>
                </a:tc>
                <a:extLst>
                  <a:ext uri="{0D108BD9-81ED-4DB2-BD59-A6C34878D82A}">
                    <a16:rowId xmlns:a16="http://schemas.microsoft.com/office/drawing/2014/main" val="2115279266"/>
                  </a:ext>
                </a:extLst>
              </a:tr>
            </a:tbl>
          </a:graphicData>
        </a:graphic>
      </p:graphicFrame>
    </p:spTree>
    <p:extLst>
      <p:ext uri="{BB962C8B-B14F-4D97-AF65-F5344CB8AC3E}">
        <p14:creationId xmlns:p14="http://schemas.microsoft.com/office/powerpoint/2010/main" val="42248496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65D9F-032E-7184-986C-38112B586B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3173FD-8D45-A4A3-EB33-22E5E9A03907}"/>
              </a:ext>
            </a:extLst>
          </p:cNvPr>
          <p:cNvSpPr>
            <a:spLocks noGrp="1"/>
          </p:cNvSpPr>
          <p:nvPr>
            <p:ph type="title"/>
          </p:nvPr>
        </p:nvSpPr>
        <p:spPr/>
        <p:txBody>
          <a:bodyPr/>
          <a:lstStyle/>
          <a:p>
            <a:r>
              <a:rPr lang="en-US" dirty="0"/>
              <a:t>Industry employment trends, 2020 - 2026</a:t>
            </a:r>
          </a:p>
        </p:txBody>
      </p:sp>
      <p:graphicFrame>
        <p:nvGraphicFramePr>
          <p:cNvPr id="5" name="Content Placeholder 4">
            <a:extLst>
              <a:ext uri="{FF2B5EF4-FFF2-40B4-BE49-F238E27FC236}">
                <a16:creationId xmlns:a16="http://schemas.microsoft.com/office/drawing/2014/main" id="{0B1AC7EF-691E-567C-D837-0F03E3741AA7}"/>
              </a:ext>
            </a:extLst>
          </p:cNvPr>
          <p:cNvGraphicFramePr>
            <a:graphicFrameLocks noGrp="1"/>
          </p:cNvGraphicFramePr>
          <p:nvPr>
            <p:ph idx="1"/>
            <p:extLst>
              <p:ext uri="{D42A27DB-BD31-4B8C-83A1-F6EECF244321}">
                <p14:modId xmlns:p14="http://schemas.microsoft.com/office/powerpoint/2010/main" val="165654419"/>
              </p:ext>
            </p:extLst>
          </p:nvPr>
        </p:nvGraphicFramePr>
        <p:xfrm>
          <a:off x="573933" y="1974716"/>
          <a:ext cx="10661514" cy="4620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19353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B385BE-E903-D177-A712-D786A44DD66C}"/>
              </a:ext>
            </a:extLst>
          </p:cNvPr>
          <p:cNvSpPr>
            <a:spLocks noGrp="1"/>
          </p:cNvSpPr>
          <p:nvPr>
            <p:ph type="title"/>
          </p:nvPr>
        </p:nvSpPr>
        <p:spPr/>
        <p:txBody>
          <a:bodyPr/>
          <a:lstStyle/>
          <a:p>
            <a:r>
              <a:rPr lang="en-US" dirty="0"/>
              <a:t>Another (easier to read) view:</a:t>
            </a:r>
          </a:p>
        </p:txBody>
      </p:sp>
      <p:graphicFrame>
        <p:nvGraphicFramePr>
          <p:cNvPr id="5" name="Content Placeholder 4">
            <a:extLst>
              <a:ext uri="{FF2B5EF4-FFF2-40B4-BE49-F238E27FC236}">
                <a16:creationId xmlns:a16="http://schemas.microsoft.com/office/drawing/2014/main" id="{BFD79BBE-8230-1AB2-A6C4-C17656208153}"/>
              </a:ext>
            </a:extLst>
          </p:cNvPr>
          <p:cNvGraphicFramePr>
            <a:graphicFrameLocks noGrp="1"/>
          </p:cNvGraphicFramePr>
          <p:nvPr>
            <p:ph idx="1"/>
            <p:extLst>
              <p:ext uri="{D42A27DB-BD31-4B8C-83A1-F6EECF244321}">
                <p14:modId xmlns:p14="http://schemas.microsoft.com/office/powerpoint/2010/main" val="2859954537"/>
              </p:ext>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8086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3BBDA2-FD9F-CA38-EE39-FD916E0B692F}"/>
              </a:ext>
            </a:extLst>
          </p:cNvPr>
          <p:cNvSpPr>
            <a:spLocks noGrp="1"/>
          </p:cNvSpPr>
          <p:nvPr>
            <p:ph type="title"/>
          </p:nvPr>
        </p:nvSpPr>
        <p:spPr/>
        <p:txBody>
          <a:bodyPr/>
          <a:lstStyle/>
          <a:p>
            <a:r>
              <a:rPr lang="en-US" dirty="0"/>
              <a:t>Around the state</a:t>
            </a:r>
          </a:p>
        </p:txBody>
      </p:sp>
      <p:graphicFrame>
        <p:nvGraphicFramePr>
          <p:cNvPr id="5" name="Content Placeholder 4">
            <a:extLst>
              <a:ext uri="{FF2B5EF4-FFF2-40B4-BE49-F238E27FC236}">
                <a16:creationId xmlns:a16="http://schemas.microsoft.com/office/drawing/2014/main" id="{740D04A9-FB06-2CAB-8984-590F23F20778}"/>
              </a:ext>
            </a:extLst>
          </p:cNvPr>
          <p:cNvGraphicFramePr>
            <a:graphicFrameLocks noGrp="1"/>
          </p:cNvGraphicFramePr>
          <p:nvPr>
            <p:ph idx="1"/>
            <p:extLst>
              <p:ext uri="{D42A27DB-BD31-4B8C-83A1-F6EECF244321}">
                <p14:modId xmlns:p14="http://schemas.microsoft.com/office/powerpoint/2010/main" val="4265653993"/>
              </p:ext>
            </p:extLst>
          </p:nvPr>
        </p:nvGraphicFramePr>
        <p:xfrm>
          <a:off x="603115" y="2013626"/>
          <a:ext cx="10233498" cy="4036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06517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C5C8A8-9721-A320-3EED-980D10FE4F58}"/>
              </a:ext>
            </a:extLst>
          </p:cNvPr>
          <p:cNvSpPr>
            <a:spLocks noGrp="1"/>
          </p:cNvSpPr>
          <p:nvPr>
            <p:ph type="title"/>
          </p:nvPr>
        </p:nvSpPr>
        <p:spPr/>
        <p:txBody>
          <a:bodyPr/>
          <a:lstStyle/>
          <a:p>
            <a:r>
              <a:rPr lang="en-US" dirty="0"/>
              <a:t>Another (easier to read) view</a:t>
            </a:r>
          </a:p>
        </p:txBody>
      </p:sp>
      <p:graphicFrame>
        <p:nvGraphicFramePr>
          <p:cNvPr id="7" name="Content Placeholder 6">
            <a:extLst>
              <a:ext uri="{FF2B5EF4-FFF2-40B4-BE49-F238E27FC236}">
                <a16:creationId xmlns:a16="http://schemas.microsoft.com/office/drawing/2014/main" id="{480F61BC-8F95-7353-9890-5214B03F6A7F}"/>
              </a:ext>
            </a:extLst>
          </p:cNvPr>
          <p:cNvGraphicFramePr>
            <a:graphicFrameLocks noGrp="1"/>
          </p:cNvGraphicFramePr>
          <p:nvPr>
            <p:ph idx="1"/>
            <p:extLst>
              <p:ext uri="{D42A27DB-BD31-4B8C-83A1-F6EECF244321}">
                <p14:modId xmlns:p14="http://schemas.microsoft.com/office/powerpoint/2010/main" val="3945915548"/>
              </p:ext>
            </p:extLst>
          </p:nvPr>
        </p:nvGraphicFramePr>
        <p:xfrm>
          <a:off x="535021" y="1780162"/>
          <a:ext cx="10369685" cy="43969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8058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ADA753-E8F0-9300-E55A-E368B85A0821}"/>
              </a:ext>
            </a:extLst>
          </p:cNvPr>
          <p:cNvSpPr>
            <a:spLocks noGrp="1"/>
          </p:cNvSpPr>
          <p:nvPr>
            <p:ph type="title"/>
          </p:nvPr>
        </p:nvSpPr>
        <p:spPr/>
        <p:txBody>
          <a:bodyPr/>
          <a:lstStyle/>
          <a:p>
            <a:r>
              <a:rPr lang="en-US" dirty="0"/>
              <a:t>Washington Economic Forecast calls for continued slow growth</a:t>
            </a:r>
          </a:p>
        </p:txBody>
      </p:sp>
      <p:graphicFrame>
        <p:nvGraphicFramePr>
          <p:cNvPr id="4" name="Content Placeholder 3">
            <a:extLst>
              <a:ext uri="{FF2B5EF4-FFF2-40B4-BE49-F238E27FC236}">
                <a16:creationId xmlns:a16="http://schemas.microsoft.com/office/drawing/2014/main" id="{7F093655-3529-AEDB-D698-96C763FC3C4C}"/>
              </a:ext>
            </a:extLst>
          </p:cNvPr>
          <p:cNvGraphicFramePr>
            <a:graphicFrameLocks noGrp="1"/>
          </p:cNvGraphicFramePr>
          <p:nvPr>
            <p:ph idx="1"/>
            <p:extLst>
              <p:ext uri="{D42A27DB-BD31-4B8C-83A1-F6EECF244321}">
                <p14:modId xmlns:p14="http://schemas.microsoft.com/office/powerpoint/2010/main" val="2034985024"/>
              </p:ext>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96891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45E63D-1CDB-FECD-1D44-B0EA76A7CDC3}"/>
              </a:ext>
            </a:extLst>
          </p:cNvPr>
          <p:cNvSpPr>
            <a:spLocks noGrp="1"/>
          </p:cNvSpPr>
          <p:nvPr>
            <p:ph idx="1"/>
          </p:nvPr>
        </p:nvSpPr>
        <p:spPr/>
        <p:txBody>
          <a:bodyPr>
            <a:normAutofit fontScale="77500" lnSpcReduction="20000"/>
          </a:bodyPr>
          <a:lstStyle/>
          <a:p>
            <a:r>
              <a:rPr lang="en-US" dirty="0"/>
              <a:t>Tariffs / trade</a:t>
            </a:r>
          </a:p>
          <a:p>
            <a:r>
              <a:rPr lang="en-US" dirty="0"/>
              <a:t>International conflict</a:t>
            </a:r>
          </a:p>
          <a:p>
            <a:r>
              <a:rPr lang="en-US" dirty="0"/>
              <a:t>Price of oil</a:t>
            </a:r>
          </a:p>
          <a:p>
            <a:r>
              <a:rPr lang="en-US" dirty="0"/>
              <a:t>Inflation</a:t>
            </a:r>
          </a:p>
          <a:p>
            <a:r>
              <a:rPr lang="en-US" dirty="0"/>
              <a:t>Artificial Intelligence</a:t>
            </a:r>
          </a:p>
          <a:p>
            <a:r>
              <a:rPr lang="en-US" dirty="0"/>
              <a:t>Immigration policy</a:t>
            </a:r>
          </a:p>
          <a:p>
            <a:r>
              <a:rPr lang="en-US" dirty="0" err="1"/>
              <a:t>Etc</a:t>
            </a:r>
            <a:r>
              <a:rPr lang="en-US" dirty="0"/>
              <a:t>…</a:t>
            </a:r>
          </a:p>
          <a:p>
            <a:endParaRPr lang="en-US" dirty="0"/>
          </a:p>
          <a:p>
            <a:r>
              <a:rPr lang="en-US" sz="3300" dirty="0"/>
              <a:t>Understanding your region can help you identify strengths and vulnerabilities. Labor Market data provides key local economic information.</a:t>
            </a:r>
          </a:p>
          <a:p>
            <a:endParaRPr lang="en-US" dirty="0"/>
          </a:p>
        </p:txBody>
      </p:sp>
      <p:sp>
        <p:nvSpPr>
          <p:cNvPr id="3" name="Title 2">
            <a:extLst>
              <a:ext uri="{FF2B5EF4-FFF2-40B4-BE49-F238E27FC236}">
                <a16:creationId xmlns:a16="http://schemas.microsoft.com/office/drawing/2014/main" id="{272B011B-946B-3105-B29F-CF93D5017041}"/>
              </a:ext>
            </a:extLst>
          </p:cNvPr>
          <p:cNvSpPr>
            <a:spLocks noGrp="1"/>
          </p:cNvSpPr>
          <p:nvPr>
            <p:ph type="title"/>
          </p:nvPr>
        </p:nvSpPr>
        <p:spPr/>
        <p:txBody>
          <a:bodyPr/>
          <a:lstStyle/>
          <a:p>
            <a:r>
              <a:rPr lang="en-US" dirty="0"/>
              <a:t>Looking ahead</a:t>
            </a:r>
          </a:p>
        </p:txBody>
      </p:sp>
    </p:spTree>
    <p:extLst>
      <p:ext uri="{BB962C8B-B14F-4D97-AF65-F5344CB8AC3E}">
        <p14:creationId xmlns:p14="http://schemas.microsoft.com/office/powerpoint/2010/main" val="18797234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1D60AC-E808-B452-453D-21ADC5DFE5C4}"/>
              </a:ext>
            </a:extLst>
          </p:cNvPr>
          <p:cNvSpPr>
            <a:spLocks noGrp="1"/>
          </p:cNvSpPr>
          <p:nvPr>
            <p:ph type="sldNum" sz="quarter" idx="12"/>
          </p:nvPr>
        </p:nvSpPr>
        <p:spPr/>
        <p:txBody>
          <a:bodyPr/>
          <a:lstStyle/>
          <a:p>
            <a:pPr algn="ctr"/>
            <a:fld id="{4FAB73BC-B049-4115-A692-8D63A059BFB8}" type="slidenum">
              <a:rPr lang="en-US" smtClean="0"/>
              <a:pPr algn="ctr"/>
              <a:t>3</a:t>
            </a:fld>
            <a:endParaRPr lang="en-US" dirty="0"/>
          </a:p>
        </p:txBody>
      </p:sp>
      <p:sp>
        <p:nvSpPr>
          <p:cNvPr id="4" name="Title 3">
            <a:extLst>
              <a:ext uri="{FF2B5EF4-FFF2-40B4-BE49-F238E27FC236}">
                <a16:creationId xmlns:a16="http://schemas.microsoft.com/office/drawing/2014/main" id="{7EB9D878-6DAE-7144-4854-09E7557DB3B2}"/>
              </a:ext>
            </a:extLst>
          </p:cNvPr>
          <p:cNvSpPr>
            <a:spLocks noGrp="1"/>
          </p:cNvSpPr>
          <p:nvPr>
            <p:ph type="title"/>
          </p:nvPr>
        </p:nvSpPr>
        <p:spPr/>
        <p:txBody>
          <a:bodyPr/>
          <a:lstStyle/>
          <a:p>
            <a:r>
              <a:rPr lang="en-US" dirty="0"/>
              <a:t>Employment Security: What We Do</a:t>
            </a:r>
          </a:p>
        </p:txBody>
      </p:sp>
      <p:sp>
        <p:nvSpPr>
          <p:cNvPr id="5" name="TextBox 4">
            <a:extLst>
              <a:ext uri="{FF2B5EF4-FFF2-40B4-BE49-F238E27FC236}">
                <a16:creationId xmlns:a16="http://schemas.microsoft.com/office/drawing/2014/main" id="{5F221F31-FDA7-0F38-DF00-974FF7AA2A09}"/>
              </a:ext>
            </a:extLst>
          </p:cNvPr>
          <p:cNvSpPr txBox="1"/>
          <p:nvPr/>
        </p:nvSpPr>
        <p:spPr>
          <a:xfrm>
            <a:off x="1003608" y="2040678"/>
            <a:ext cx="2642839" cy="1631216"/>
          </a:xfrm>
          <a:prstGeom prst="rect">
            <a:avLst/>
          </a:prstGeom>
          <a:noFill/>
        </p:spPr>
        <p:txBody>
          <a:bodyPr wrap="square" rtlCol="0">
            <a:spAutoFit/>
          </a:bodyPr>
          <a:lstStyle/>
          <a:p>
            <a:r>
              <a:rPr lang="en-US" b="1" dirty="0">
                <a:solidFill>
                  <a:srgbClr val="0A5882"/>
                </a:solidFill>
              </a:rPr>
              <a:t>Unemployment Insurance</a:t>
            </a:r>
          </a:p>
          <a:p>
            <a:r>
              <a:rPr lang="en-US" sz="1600" dirty="0">
                <a:solidFill>
                  <a:schemeClr val="bg2"/>
                </a:solidFill>
              </a:rPr>
              <a:t>Provides weekly payments to people who are out of work through no fault of their own.</a:t>
            </a:r>
          </a:p>
        </p:txBody>
      </p:sp>
      <p:sp>
        <p:nvSpPr>
          <p:cNvPr id="6" name="TextBox 5">
            <a:extLst>
              <a:ext uri="{FF2B5EF4-FFF2-40B4-BE49-F238E27FC236}">
                <a16:creationId xmlns:a16="http://schemas.microsoft.com/office/drawing/2014/main" id="{B7762B34-E249-784D-9680-6A2CDED9E693}"/>
              </a:ext>
            </a:extLst>
          </p:cNvPr>
          <p:cNvSpPr txBox="1"/>
          <p:nvPr/>
        </p:nvSpPr>
        <p:spPr>
          <a:xfrm>
            <a:off x="1003720" y="4234781"/>
            <a:ext cx="2642616" cy="1600438"/>
          </a:xfrm>
          <a:prstGeom prst="rect">
            <a:avLst/>
          </a:prstGeom>
          <a:noFill/>
        </p:spPr>
        <p:txBody>
          <a:bodyPr wrap="square" rtlCol="0">
            <a:spAutoFit/>
          </a:bodyPr>
          <a:lstStyle/>
          <a:p>
            <a:r>
              <a:rPr lang="en-US" b="1" dirty="0">
                <a:solidFill>
                  <a:srgbClr val="0A5882"/>
                </a:solidFill>
              </a:rPr>
              <a:t>Workforce Services</a:t>
            </a:r>
          </a:p>
          <a:p>
            <a:r>
              <a:rPr lang="en-US" sz="1600" dirty="0">
                <a:solidFill>
                  <a:schemeClr val="bg2"/>
                </a:solidFill>
              </a:rPr>
              <a:t>Provides employment and training services to job seekers and employers through the statewide WorkSource partnership.</a:t>
            </a:r>
          </a:p>
        </p:txBody>
      </p:sp>
      <p:sp>
        <p:nvSpPr>
          <p:cNvPr id="7" name="TextBox 6">
            <a:extLst>
              <a:ext uri="{FF2B5EF4-FFF2-40B4-BE49-F238E27FC236}">
                <a16:creationId xmlns:a16="http://schemas.microsoft.com/office/drawing/2014/main" id="{2AA2AE05-C788-73C9-0326-54C432E8C7CE}"/>
              </a:ext>
            </a:extLst>
          </p:cNvPr>
          <p:cNvSpPr txBox="1"/>
          <p:nvPr/>
        </p:nvSpPr>
        <p:spPr>
          <a:xfrm>
            <a:off x="4495435" y="2040678"/>
            <a:ext cx="2642616" cy="2123658"/>
          </a:xfrm>
          <a:prstGeom prst="rect">
            <a:avLst/>
          </a:prstGeom>
          <a:noFill/>
        </p:spPr>
        <p:txBody>
          <a:bodyPr wrap="square" rtlCol="0">
            <a:spAutoFit/>
          </a:bodyPr>
          <a:lstStyle/>
          <a:p>
            <a:r>
              <a:rPr lang="en-US" b="1" dirty="0">
                <a:solidFill>
                  <a:srgbClr val="0A5882"/>
                </a:solidFill>
              </a:rPr>
              <a:t>Paid Family and Medical Leave</a:t>
            </a:r>
          </a:p>
          <a:p>
            <a:r>
              <a:rPr lang="en-US" sz="1600" dirty="0">
                <a:solidFill>
                  <a:schemeClr val="bg2"/>
                </a:solidFill>
              </a:rPr>
              <a:t>Provides paid time off for people to care for themselves or someone with a serious medical condition or to bond with a new child.</a:t>
            </a:r>
          </a:p>
        </p:txBody>
      </p:sp>
      <p:sp>
        <p:nvSpPr>
          <p:cNvPr id="8" name="TextBox 7">
            <a:extLst>
              <a:ext uri="{FF2B5EF4-FFF2-40B4-BE49-F238E27FC236}">
                <a16:creationId xmlns:a16="http://schemas.microsoft.com/office/drawing/2014/main" id="{EC1B0DCC-9708-49F9-265F-F2668968530C}"/>
              </a:ext>
            </a:extLst>
          </p:cNvPr>
          <p:cNvSpPr txBox="1"/>
          <p:nvPr/>
        </p:nvSpPr>
        <p:spPr>
          <a:xfrm>
            <a:off x="4495435" y="4234781"/>
            <a:ext cx="2642616" cy="1908215"/>
          </a:xfrm>
          <a:prstGeom prst="rect">
            <a:avLst/>
          </a:prstGeom>
          <a:noFill/>
        </p:spPr>
        <p:txBody>
          <a:bodyPr wrap="square" rtlCol="0">
            <a:spAutoFit/>
          </a:bodyPr>
          <a:lstStyle/>
          <a:p>
            <a:r>
              <a:rPr lang="en-US" b="1" dirty="0">
                <a:solidFill>
                  <a:srgbClr val="0A5882"/>
                </a:solidFill>
              </a:rPr>
              <a:t>Labor Market Information</a:t>
            </a:r>
          </a:p>
          <a:p>
            <a:r>
              <a:rPr lang="en-US" sz="1600" dirty="0">
                <a:solidFill>
                  <a:schemeClr val="bg2"/>
                </a:solidFill>
              </a:rPr>
              <a:t>Provides data and analysis of Washington’s employment conditions, economy, job market, and workforce</a:t>
            </a:r>
            <a:r>
              <a:rPr lang="en-US" dirty="0">
                <a:solidFill>
                  <a:schemeClr val="bg2"/>
                </a:solidFill>
              </a:rPr>
              <a:t>.</a:t>
            </a:r>
          </a:p>
        </p:txBody>
      </p:sp>
      <p:sp>
        <p:nvSpPr>
          <p:cNvPr id="9" name="TextBox 8">
            <a:extLst>
              <a:ext uri="{FF2B5EF4-FFF2-40B4-BE49-F238E27FC236}">
                <a16:creationId xmlns:a16="http://schemas.microsoft.com/office/drawing/2014/main" id="{5DDAD827-B2FC-EDEA-8395-D252976D540E}"/>
              </a:ext>
            </a:extLst>
          </p:cNvPr>
          <p:cNvSpPr txBox="1"/>
          <p:nvPr/>
        </p:nvSpPr>
        <p:spPr>
          <a:xfrm>
            <a:off x="7987038" y="2040678"/>
            <a:ext cx="2642616" cy="1354217"/>
          </a:xfrm>
          <a:prstGeom prst="rect">
            <a:avLst/>
          </a:prstGeom>
          <a:noFill/>
        </p:spPr>
        <p:txBody>
          <a:bodyPr wrap="square" rtlCol="0">
            <a:spAutoFit/>
          </a:bodyPr>
          <a:lstStyle/>
          <a:p>
            <a:r>
              <a:rPr lang="en-US" b="1" dirty="0">
                <a:solidFill>
                  <a:srgbClr val="0A5882"/>
                </a:solidFill>
              </a:rPr>
              <a:t>WA Cares</a:t>
            </a:r>
          </a:p>
          <a:p>
            <a:r>
              <a:rPr lang="en-US" sz="1600" dirty="0">
                <a:solidFill>
                  <a:schemeClr val="bg2"/>
                </a:solidFill>
              </a:rPr>
              <a:t>Provides working people a way to access long-term care benefits when they need it.</a:t>
            </a:r>
          </a:p>
        </p:txBody>
      </p:sp>
    </p:spTree>
    <p:extLst>
      <p:ext uri="{BB962C8B-B14F-4D97-AF65-F5344CB8AC3E}">
        <p14:creationId xmlns:p14="http://schemas.microsoft.com/office/powerpoint/2010/main" val="35102303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5C04FBD-686D-9424-4DAF-729770E487B9}"/>
              </a:ext>
            </a:extLst>
          </p:cNvPr>
          <p:cNvSpPr>
            <a:spLocks noGrp="1"/>
          </p:cNvSpPr>
          <p:nvPr>
            <p:ph idx="1"/>
          </p:nvPr>
        </p:nvSpPr>
        <p:spPr/>
        <p:txBody>
          <a:bodyPr/>
          <a:lstStyle/>
          <a:p>
            <a:r>
              <a:rPr lang="en-US" dirty="0"/>
              <a:t>Anneliese Vance-Sherman, Chief Labor Economist </a:t>
            </a:r>
          </a:p>
          <a:p>
            <a:pPr lvl="1"/>
            <a:r>
              <a:rPr lang="en-US" dirty="0">
                <a:hlinkClick r:id="rId2"/>
              </a:rPr>
              <a:t>Anneliese.vance-Sherman@esd.wa.gov</a:t>
            </a:r>
            <a:endParaRPr lang="en-US" dirty="0"/>
          </a:p>
          <a:p>
            <a:endParaRPr lang="en-US" dirty="0"/>
          </a:p>
          <a:p>
            <a:r>
              <a:rPr lang="en-US" dirty="0"/>
              <a:t>Ajsa Suljic, South Central &amp; Southeast Washington</a:t>
            </a:r>
          </a:p>
          <a:p>
            <a:r>
              <a:rPr lang="en-US" dirty="0"/>
              <a:t>Emily Robertson, Southwest Coastal Washington</a:t>
            </a:r>
          </a:p>
          <a:p>
            <a:r>
              <a:rPr lang="en-US" dirty="0"/>
              <a:t>Mike McBride, North Central &amp; Northeast Washington</a:t>
            </a:r>
          </a:p>
          <a:p>
            <a:r>
              <a:rPr lang="en-US" dirty="0"/>
              <a:t>Paul Turek, Central Sound Region</a:t>
            </a:r>
          </a:p>
          <a:p>
            <a:r>
              <a:rPr lang="en-US" dirty="0"/>
              <a:t>Toby Paterson, North Sound Region</a:t>
            </a:r>
          </a:p>
          <a:p>
            <a:endParaRPr lang="en-US" dirty="0"/>
          </a:p>
        </p:txBody>
      </p:sp>
      <p:sp>
        <p:nvSpPr>
          <p:cNvPr id="4" name="Title 3">
            <a:extLst>
              <a:ext uri="{FF2B5EF4-FFF2-40B4-BE49-F238E27FC236}">
                <a16:creationId xmlns:a16="http://schemas.microsoft.com/office/drawing/2014/main" id="{1F437B93-F2CD-D45C-C44C-E1ACB184AFB0}"/>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117477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C4ED-93E5-D46F-F82B-E325A4490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9AAC2-AF7B-A7B9-93E1-52A9E81BA9AF}"/>
              </a:ext>
            </a:extLst>
          </p:cNvPr>
          <p:cNvSpPr>
            <a:spLocks noGrp="1"/>
          </p:cNvSpPr>
          <p:nvPr>
            <p:ph type="title"/>
          </p:nvPr>
        </p:nvSpPr>
        <p:spPr>
          <a:xfrm>
            <a:off x="680321" y="484632"/>
            <a:ext cx="9613861" cy="1080938"/>
          </a:xfrm>
        </p:spPr>
        <p:txBody>
          <a:bodyPr>
            <a:normAutofit/>
          </a:bodyPr>
          <a:lstStyle/>
          <a:p>
            <a:pPr lvl="0" rtl="0" eaLnBrk="1" latinLnBrk="0" hangingPunct="1"/>
            <a:r>
              <a:rPr lang="en-US" dirty="0"/>
              <a:t>Equal opportunity statement</a:t>
            </a:r>
          </a:p>
        </p:txBody>
      </p:sp>
      <p:sp>
        <p:nvSpPr>
          <p:cNvPr id="4" name="Slide Number Placeholder 3">
            <a:extLst>
              <a:ext uri="{FF2B5EF4-FFF2-40B4-BE49-F238E27FC236}">
                <a16:creationId xmlns:a16="http://schemas.microsoft.com/office/drawing/2014/main" id="{5B85052C-3E3C-F736-03B2-40B7CE640E6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b="0" i="0" u="none" strike="noStrike" kern="1200" cap="none" spc="0" normalizeH="0" baseline="0" noProof="0" smtClean="0">
                <a:ln>
                  <a:noFill/>
                </a:ln>
                <a:solidFill>
                  <a:srgbClr val="666666"/>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b="0" i="0" u="none" strike="noStrike" kern="1200" cap="none" spc="0" normalizeH="0" baseline="0" noProof="0" dirty="0">
              <a:ln>
                <a:noFill/>
              </a:ln>
              <a:solidFill>
                <a:srgbClr val="666666"/>
              </a:solidFill>
              <a:effectLst/>
              <a:uLnTx/>
              <a:uFillTx/>
              <a:ea typeface="+mn-ea"/>
              <a:cs typeface="+mn-cs"/>
            </a:endParaRPr>
          </a:p>
        </p:txBody>
      </p:sp>
      <p:sp>
        <p:nvSpPr>
          <p:cNvPr id="8" name="TextBox 7">
            <a:extLst>
              <a:ext uri="{FF2B5EF4-FFF2-40B4-BE49-F238E27FC236}">
                <a16:creationId xmlns:a16="http://schemas.microsoft.com/office/drawing/2014/main" id="{5C44A088-6EE3-307C-F7E0-283CF34531B0}"/>
              </a:ext>
            </a:extLst>
          </p:cNvPr>
          <p:cNvSpPr txBox="1"/>
          <p:nvPr/>
        </p:nvSpPr>
        <p:spPr>
          <a:xfrm>
            <a:off x="680320" y="3093201"/>
            <a:ext cx="10089761" cy="2524281"/>
          </a:xfrm>
          <a:prstGeom prst="rect">
            <a:avLst/>
          </a:prstGeom>
          <a:noFill/>
        </p:spPr>
        <p:txBody>
          <a:bodyPr wrap="square">
            <a:spAutoFit/>
          </a:bodyPr>
          <a:lstStyle/>
          <a:p>
            <a:pPr marL="0" indent="0">
              <a:lnSpc>
                <a:spcPct val="125000"/>
              </a:lnSpc>
              <a:buNone/>
            </a:pPr>
            <a:r>
              <a:rPr lang="en-US" sz="1600" dirty="0">
                <a:solidFill>
                  <a:srgbClr val="404144"/>
                </a:solidFill>
                <a:latin typeface="Arial" panose="020B0604020202020204" pitchFamily="34" charset="0"/>
              </a:rPr>
              <a:t>The Employment Security Department is an equal opportunity employer/ program. Auxiliary aids and services are available upon request to individuals with disabilities. We provide free help in many languages. People who need hearing or speech help can dial 711 for the Washington Relay.</a:t>
            </a:r>
          </a:p>
          <a:p>
            <a:pPr marL="0" indent="0">
              <a:lnSpc>
                <a:spcPct val="125000"/>
              </a:lnSpc>
              <a:buNone/>
            </a:pPr>
            <a:endParaRPr lang="en-US" sz="1600" dirty="0">
              <a:solidFill>
                <a:srgbClr val="404144"/>
              </a:solidFill>
            </a:endParaRPr>
          </a:p>
          <a:p>
            <a:pPr>
              <a:lnSpc>
                <a:spcPct val="125000"/>
              </a:lnSpc>
            </a:pPr>
            <a:r>
              <a:rPr lang="es-ES" sz="1600" b="0" i="0" dirty="0">
                <a:solidFill>
                  <a:srgbClr val="404144"/>
                </a:solidFill>
                <a:effectLst/>
              </a:rPr>
              <a:t>El Departamento para la Seguridad del Empleo es un empleador/programa con oportunidades equitativas. Previa solicitud equipos auxiliares y servicios están disponibles para los individuos con discapacidades. Ofrecemos ayuda gratis en muchos idiomas. Las personas que necesitan ayuda para oír o hablar pueden marcar el 711 para comunicarse con el Servicio de Retransmisión de Washington.</a:t>
            </a:r>
            <a:endParaRPr lang="en-US" sz="1600" dirty="0">
              <a:solidFill>
                <a:srgbClr val="404144"/>
              </a:solidFill>
            </a:endParaRPr>
          </a:p>
        </p:txBody>
      </p:sp>
    </p:spTree>
    <p:extLst>
      <p:ext uri="{BB962C8B-B14F-4D97-AF65-F5344CB8AC3E}">
        <p14:creationId xmlns:p14="http://schemas.microsoft.com/office/powerpoint/2010/main" val="3343071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0D435E-A7D0-623C-BB01-BF3E624C7CD0}"/>
              </a:ext>
            </a:extLst>
          </p:cNvPr>
          <p:cNvSpPr>
            <a:spLocks noGrp="1"/>
          </p:cNvSpPr>
          <p:nvPr>
            <p:ph idx="1"/>
          </p:nvPr>
        </p:nvSpPr>
        <p:spPr/>
        <p:txBody>
          <a:bodyPr>
            <a:normAutofit/>
          </a:bodyPr>
          <a:lstStyle/>
          <a:p>
            <a:pPr marL="0" indent="0" algn="ctr">
              <a:buNone/>
            </a:pPr>
            <a:r>
              <a:rPr lang="en-US" sz="3200" i="1" dirty="0"/>
              <a:t>We are the official source of Washington state labor market information. We specialize in economic analysis, research, program and policy evaluation, and risk assessment. We produce, analyze and share quality information for decision making.</a:t>
            </a:r>
          </a:p>
          <a:p>
            <a:pPr marL="0" indent="0" algn="ctr">
              <a:buNone/>
            </a:pPr>
            <a:endParaRPr lang="en-US" sz="3200" i="1" dirty="0"/>
          </a:p>
        </p:txBody>
      </p:sp>
      <p:sp>
        <p:nvSpPr>
          <p:cNvPr id="4" name="Title 3">
            <a:extLst>
              <a:ext uri="{FF2B5EF4-FFF2-40B4-BE49-F238E27FC236}">
                <a16:creationId xmlns:a16="http://schemas.microsoft.com/office/drawing/2014/main" id="{F6845844-6E43-39EE-987F-B389123772FF}"/>
              </a:ext>
            </a:extLst>
          </p:cNvPr>
          <p:cNvSpPr>
            <a:spLocks noGrp="1"/>
          </p:cNvSpPr>
          <p:nvPr>
            <p:ph type="title"/>
          </p:nvPr>
        </p:nvSpPr>
        <p:spPr/>
        <p:txBody>
          <a:bodyPr/>
          <a:lstStyle/>
          <a:p>
            <a:r>
              <a:rPr lang="en-US" dirty="0"/>
              <a:t>Labor Market Information and Research</a:t>
            </a:r>
          </a:p>
        </p:txBody>
      </p:sp>
    </p:spTree>
    <p:extLst>
      <p:ext uri="{BB962C8B-B14F-4D97-AF65-F5344CB8AC3E}">
        <p14:creationId xmlns:p14="http://schemas.microsoft.com/office/powerpoint/2010/main" val="7027576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66BC1B-EC86-F1F1-4A9F-EED8AC3F67E2}"/>
              </a:ext>
            </a:extLst>
          </p:cNvPr>
          <p:cNvSpPr>
            <a:spLocks noGrp="1"/>
          </p:cNvSpPr>
          <p:nvPr>
            <p:ph idx="1"/>
          </p:nvPr>
        </p:nvSpPr>
        <p:spPr/>
        <p:txBody>
          <a:bodyPr>
            <a:normAutofit lnSpcReduction="10000"/>
          </a:bodyPr>
          <a:lstStyle/>
          <a:p>
            <a:r>
              <a:rPr lang="en-US" dirty="0"/>
              <a:t>Quantifying local economic drivers and trends</a:t>
            </a:r>
          </a:p>
          <a:p>
            <a:r>
              <a:rPr lang="en-US" dirty="0"/>
              <a:t>Workforce development</a:t>
            </a:r>
          </a:p>
          <a:p>
            <a:r>
              <a:rPr lang="en-US" dirty="0"/>
              <a:t>Economic development </a:t>
            </a:r>
          </a:p>
          <a:p>
            <a:r>
              <a:rPr lang="en-US" dirty="0"/>
              <a:t>Grant writing</a:t>
            </a:r>
          </a:p>
          <a:p>
            <a:r>
              <a:rPr lang="en-US" dirty="0"/>
              <a:t>Planning for the future</a:t>
            </a:r>
          </a:p>
          <a:p>
            <a:r>
              <a:rPr lang="en-US" dirty="0"/>
              <a:t>Wage setting </a:t>
            </a:r>
          </a:p>
          <a:p>
            <a:r>
              <a:rPr lang="en-US" dirty="0"/>
              <a:t>Generally knowing your local economic ecosystem</a:t>
            </a:r>
          </a:p>
          <a:p>
            <a:r>
              <a:rPr lang="en-US" dirty="0"/>
              <a:t>And more…</a:t>
            </a:r>
          </a:p>
          <a:p>
            <a:endParaRPr lang="en-US" dirty="0"/>
          </a:p>
          <a:p>
            <a:endParaRPr lang="en-US" dirty="0"/>
          </a:p>
        </p:txBody>
      </p:sp>
      <p:sp>
        <p:nvSpPr>
          <p:cNvPr id="3" name="Slide Number Placeholder 2">
            <a:extLst>
              <a:ext uri="{FF2B5EF4-FFF2-40B4-BE49-F238E27FC236}">
                <a16:creationId xmlns:a16="http://schemas.microsoft.com/office/drawing/2014/main" id="{B4D598A4-56BF-90DC-04A9-674AA9984648}"/>
              </a:ext>
            </a:extLst>
          </p:cNvPr>
          <p:cNvSpPr>
            <a:spLocks noGrp="1"/>
          </p:cNvSpPr>
          <p:nvPr>
            <p:ph type="sldNum" sz="quarter" idx="12"/>
          </p:nvPr>
        </p:nvSpPr>
        <p:spPr/>
        <p:txBody>
          <a:bodyPr/>
          <a:lstStyle/>
          <a:p>
            <a:pPr algn="ctr"/>
            <a:fld id="{4FAB73BC-B049-4115-A692-8D63A059BFB8}" type="slidenum">
              <a:rPr lang="en-US" smtClean="0"/>
              <a:pPr algn="ctr"/>
              <a:t>5</a:t>
            </a:fld>
            <a:endParaRPr lang="en-US" dirty="0"/>
          </a:p>
        </p:txBody>
      </p:sp>
      <p:sp>
        <p:nvSpPr>
          <p:cNvPr id="4" name="Title 3">
            <a:extLst>
              <a:ext uri="{FF2B5EF4-FFF2-40B4-BE49-F238E27FC236}">
                <a16:creationId xmlns:a16="http://schemas.microsoft.com/office/drawing/2014/main" id="{AE59E89E-5EEF-34F0-1209-EC9E6B627E50}"/>
              </a:ext>
            </a:extLst>
          </p:cNvPr>
          <p:cNvSpPr>
            <a:spLocks noGrp="1"/>
          </p:cNvSpPr>
          <p:nvPr>
            <p:ph type="title"/>
          </p:nvPr>
        </p:nvSpPr>
        <p:spPr/>
        <p:txBody>
          <a:bodyPr/>
          <a:lstStyle/>
          <a:p>
            <a:r>
              <a:rPr lang="en-US" dirty="0"/>
              <a:t>Using labor market information</a:t>
            </a:r>
          </a:p>
        </p:txBody>
      </p:sp>
    </p:spTree>
    <p:extLst>
      <p:ext uri="{BB962C8B-B14F-4D97-AF65-F5344CB8AC3E}">
        <p14:creationId xmlns:p14="http://schemas.microsoft.com/office/powerpoint/2010/main" val="6235195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6004E-E40F-8DF9-6524-F9282384C85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76C39D5-F657-A7C7-ED08-2F875B16197E}"/>
              </a:ext>
            </a:extLst>
          </p:cNvPr>
          <p:cNvSpPr>
            <a:spLocks noGrp="1"/>
          </p:cNvSpPr>
          <p:nvPr>
            <p:ph type="body" sz="quarter" idx="17"/>
          </p:nvPr>
        </p:nvSpPr>
        <p:spPr/>
        <p:txBody>
          <a:bodyPr/>
          <a:lstStyle/>
          <a:p>
            <a:r>
              <a:rPr lang="en-US" dirty="0"/>
              <a:t>Your partner in local labor market information and analysis</a:t>
            </a:r>
          </a:p>
          <a:p>
            <a:endParaRPr lang="en-US" dirty="0"/>
          </a:p>
        </p:txBody>
      </p:sp>
      <p:sp>
        <p:nvSpPr>
          <p:cNvPr id="3" name="Chart Placeholder 2">
            <a:extLst>
              <a:ext uri="{FF2B5EF4-FFF2-40B4-BE49-F238E27FC236}">
                <a16:creationId xmlns:a16="http://schemas.microsoft.com/office/drawing/2014/main" id="{226C0B13-B049-76A4-2AAF-03D91BD92B39}"/>
              </a:ext>
            </a:extLst>
          </p:cNvPr>
          <p:cNvSpPr>
            <a:spLocks noGrp="1"/>
          </p:cNvSpPr>
          <p:nvPr>
            <p:ph type="chart" sz="quarter" idx="18"/>
          </p:nvPr>
        </p:nvSpPr>
        <p:spPr/>
        <p:txBody>
          <a:bodyPr/>
          <a:lstStyle/>
          <a:p>
            <a:endParaRPr lang="en-US" dirty="0"/>
          </a:p>
        </p:txBody>
      </p:sp>
      <p:sp>
        <p:nvSpPr>
          <p:cNvPr id="4" name="Title 3">
            <a:extLst>
              <a:ext uri="{FF2B5EF4-FFF2-40B4-BE49-F238E27FC236}">
                <a16:creationId xmlns:a16="http://schemas.microsoft.com/office/drawing/2014/main" id="{973186E7-F238-4663-F8C1-9501935D9670}"/>
              </a:ext>
            </a:extLst>
          </p:cNvPr>
          <p:cNvSpPr>
            <a:spLocks noGrp="1"/>
          </p:cNvSpPr>
          <p:nvPr>
            <p:ph type="title"/>
          </p:nvPr>
        </p:nvSpPr>
        <p:spPr/>
        <p:txBody>
          <a:bodyPr/>
          <a:lstStyle/>
          <a:p>
            <a:r>
              <a:rPr lang="en-US" dirty="0"/>
              <a:t>Regional Labor Economists</a:t>
            </a:r>
          </a:p>
        </p:txBody>
      </p:sp>
      <p:pic>
        <p:nvPicPr>
          <p:cNvPr id="7" name="Picture 6">
            <a:extLst>
              <a:ext uri="{FF2B5EF4-FFF2-40B4-BE49-F238E27FC236}">
                <a16:creationId xmlns:a16="http://schemas.microsoft.com/office/drawing/2014/main" id="{756BB95B-8746-8B4B-6AD1-1E90C97F5349}"/>
              </a:ext>
            </a:extLst>
          </p:cNvPr>
          <p:cNvPicPr>
            <a:picLocks noChangeAspect="1"/>
          </p:cNvPicPr>
          <p:nvPr/>
        </p:nvPicPr>
        <p:blipFill>
          <a:blip r:embed="rId2"/>
          <a:stretch>
            <a:fillRect/>
          </a:stretch>
        </p:blipFill>
        <p:spPr>
          <a:xfrm>
            <a:off x="4524375" y="2073275"/>
            <a:ext cx="5913438" cy="3949730"/>
          </a:xfrm>
          <a:prstGeom prst="rect">
            <a:avLst/>
          </a:prstGeom>
        </p:spPr>
      </p:pic>
    </p:spTree>
    <p:extLst>
      <p:ext uri="{BB962C8B-B14F-4D97-AF65-F5344CB8AC3E}">
        <p14:creationId xmlns:p14="http://schemas.microsoft.com/office/powerpoint/2010/main" val="7797867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EBF8D9-2575-172D-2C50-AAF83597FFA8}"/>
              </a:ext>
            </a:extLst>
          </p:cNvPr>
          <p:cNvSpPr>
            <a:spLocks noGrp="1"/>
          </p:cNvSpPr>
          <p:nvPr>
            <p:ph type="body" sz="quarter" idx="17"/>
          </p:nvPr>
        </p:nvSpPr>
        <p:spPr/>
        <p:txBody>
          <a:bodyPr/>
          <a:lstStyle/>
          <a:p>
            <a:r>
              <a:rPr lang="en-US" dirty="0"/>
              <a:t>County Profiles</a:t>
            </a:r>
          </a:p>
          <a:p>
            <a:r>
              <a:rPr lang="en-US" dirty="0"/>
              <a:t>Employment estimates</a:t>
            </a:r>
          </a:p>
          <a:p>
            <a:r>
              <a:rPr lang="en-US" dirty="0"/>
              <a:t>Projections</a:t>
            </a:r>
          </a:p>
          <a:p>
            <a:r>
              <a:rPr lang="en-US" dirty="0"/>
              <a:t>Wages</a:t>
            </a:r>
          </a:p>
          <a:p>
            <a:r>
              <a:rPr lang="en-US" dirty="0"/>
              <a:t>Labor force and unemployment </a:t>
            </a:r>
          </a:p>
          <a:p>
            <a:r>
              <a:rPr lang="en-US" dirty="0"/>
              <a:t>Occupations in demand</a:t>
            </a:r>
          </a:p>
          <a:p>
            <a:r>
              <a:rPr lang="en-US" dirty="0"/>
              <a:t>Contact your economist</a:t>
            </a:r>
          </a:p>
          <a:p>
            <a:r>
              <a:rPr lang="en-US" dirty="0"/>
              <a:t>And more!</a:t>
            </a:r>
          </a:p>
          <a:p>
            <a:endParaRPr lang="en-US" dirty="0"/>
          </a:p>
        </p:txBody>
      </p:sp>
      <p:sp>
        <p:nvSpPr>
          <p:cNvPr id="3" name="Chart Placeholder 2">
            <a:extLst>
              <a:ext uri="{FF2B5EF4-FFF2-40B4-BE49-F238E27FC236}">
                <a16:creationId xmlns:a16="http://schemas.microsoft.com/office/drawing/2014/main" id="{98E5A133-24BF-176E-896A-DA7ACA0CF824}"/>
              </a:ext>
            </a:extLst>
          </p:cNvPr>
          <p:cNvSpPr>
            <a:spLocks noGrp="1"/>
          </p:cNvSpPr>
          <p:nvPr>
            <p:ph type="chart" sz="quarter" idx="18"/>
          </p:nvPr>
        </p:nvSpPr>
        <p:spPr/>
        <p:txBody>
          <a:bodyPr/>
          <a:lstStyle/>
          <a:p>
            <a:endParaRPr lang="en-US" dirty="0"/>
          </a:p>
        </p:txBody>
      </p:sp>
      <p:sp>
        <p:nvSpPr>
          <p:cNvPr id="4" name="Title 3">
            <a:extLst>
              <a:ext uri="{FF2B5EF4-FFF2-40B4-BE49-F238E27FC236}">
                <a16:creationId xmlns:a16="http://schemas.microsoft.com/office/drawing/2014/main" id="{6DF4A79D-1350-441B-3BD2-D68B0F322E71}"/>
              </a:ext>
            </a:extLst>
          </p:cNvPr>
          <p:cNvSpPr>
            <a:spLocks noGrp="1"/>
          </p:cNvSpPr>
          <p:nvPr>
            <p:ph type="title"/>
          </p:nvPr>
        </p:nvSpPr>
        <p:spPr/>
        <p:txBody>
          <a:bodyPr/>
          <a:lstStyle/>
          <a:p>
            <a:r>
              <a:rPr lang="en-US" dirty="0"/>
              <a:t>ESD.wa.gov </a:t>
            </a:r>
          </a:p>
        </p:txBody>
      </p:sp>
      <p:pic>
        <p:nvPicPr>
          <p:cNvPr id="6" name="Picture 5">
            <a:extLst>
              <a:ext uri="{FF2B5EF4-FFF2-40B4-BE49-F238E27FC236}">
                <a16:creationId xmlns:a16="http://schemas.microsoft.com/office/drawing/2014/main" id="{5788844D-9B42-D851-2CCB-E7769F3010DC}"/>
              </a:ext>
            </a:extLst>
          </p:cNvPr>
          <p:cNvPicPr>
            <a:picLocks noChangeAspect="1"/>
          </p:cNvPicPr>
          <p:nvPr/>
        </p:nvPicPr>
        <p:blipFill>
          <a:blip r:embed="rId2"/>
          <a:stretch>
            <a:fillRect/>
          </a:stretch>
        </p:blipFill>
        <p:spPr>
          <a:xfrm>
            <a:off x="5156707" y="0"/>
            <a:ext cx="7035293" cy="6858000"/>
          </a:xfrm>
          <a:prstGeom prst="rect">
            <a:avLst/>
          </a:prstGeom>
        </p:spPr>
      </p:pic>
    </p:spTree>
    <p:extLst>
      <p:ext uri="{BB962C8B-B14F-4D97-AF65-F5344CB8AC3E}">
        <p14:creationId xmlns:p14="http://schemas.microsoft.com/office/powerpoint/2010/main" val="16946712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6D9C80-72A5-15BF-59AD-560DEAC9E388}"/>
              </a:ext>
            </a:extLst>
          </p:cNvPr>
          <p:cNvSpPr>
            <a:spLocks noGrp="1"/>
          </p:cNvSpPr>
          <p:nvPr>
            <p:ph type="body" sz="quarter" idx="17"/>
          </p:nvPr>
        </p:nvSpPr>
        <p:spPr/>
        <p:txBody>
          <a:bodyPr/>
          <a:lstStyle/>
          <a:p>
            <a:r>
              <a:rPr lang="en-US" dirty="0"/>
              <a:t>Labor market highlights</a:t>
            </a:r>
          </a:p>
          <a:p>
            <a:endParaRPr lang="en-US" dirty="0"/>
          </a:p>
          <a:p>
            <a:r>
              <a:rPr lang="en-US" dirty="0"/>
              <a:t>Unemployment and labor force</a:t>
            </a:r>
          </a:p>
          <a:p>
            <a:endParaRPr lang="en-US" dirty="0"/>
          </a:p>
          <a:p>
            <a:r>
              <a:rPr lang="en-US" dirty="0"/>
              <a:t>Monthly payroll trends</a:t>
            </a:r>
          </a:p>
          <a:p>
            <a:endParaRPr lang="en-US" dirty="0"/>
          </a:p>
          <a:p>
            <a:r>
              <a:rPr lang="en-US" dirty="0"/>
              <a:t>Industry and wage employment</a:t>
            </a:r>
          </a:p>
          <a:p>
            <a:endParaRPr lang="en-US" dirty="0"/>
          </a:p>
          <a:p>
            <a:r>
              <a:rPr lang="en-US" dirty="0"/>
              <a:t>Labor force and unemployment rate by demographics</a:t>
            </a:r>
          </a:p>
          <a:p>
            <a:endParaRPr lang="en-US" dirty="0"/>
          </a:p>
          <a:p>
            <a:endParaRPr lang="en-US" dirty="0"/>
          </a:p>
        </p:txBody>
      </p:sp>
      <p:sp>
        <p:nvSpPr>
          <p:cNvPr id="3" name="Chart Placeholder 2">
            <a:extLst>
              <a:ext uri="{FF2B5EF4-FFF2-40B4-BE49-F238E27FC236}">
                <a16:creationId xmlns:a16="http://schemas.microsoft.com/office/drawing/2014/main" id="{9D9D7CB1-1D3D-D76B-298A-2D64BD5DA33F}"/>
              </a:ext>
            </a:extLst>
          </p:cNvPr>
          <p:cNvSpPr>
            <a:spLocks noGrp="1"/>
          </p:cNvSpPr>
          <p:nvPr>
            <p:ph type="chart" sz="quarter" idx="18"/>
          </p:nvPr>
        </p:nvSpPr>
        <p:spPr/>
        <p:txBody>
          <a:bodyPr/>
          <a:lstStyle/>
          <a:p>
            <a:endParaRPr lang="en-US" dirty="0"/>
          </a:p>
        </p:txBody>
      </p:sp>
      <p:sp>
        <p:nvSpPr>
          <p:cNvPr id="4" name="Title 3">
            <a:extLst>
              <a:ext uri="{FF2B5EF4-FFF2-40B4-BE49-F238E27FC236}">
                <a16:creationId xmlns:a16="http://schemas.microsoft.com/office/drawing/2014/main" id="{823A4F27-731E-AA37-CB5C-E4AAB377A715}"/>
              </a:ext>
            </a:extLst>
          </p:cNvPr>
          <p:cNvSpPr>
            <a:spLocks noGrp="1"/>
          </p:cNvSpPr>
          <p:nvPr>
            <p:ph type="title"/>
          </p:nvPr>
        </p:nvSpPr>
        <p:spPr/>
        <p:txBody>
          <a:bodyPr/>
          <a:lstStyle/>
          <a:p>
            <a:r>
              <a:rPr lang="en-US" dirty="0"/>
              <a:t>County Profiles</a:t>
            </a:r>
          </a:p>
        </p:txBody>
      </p:sp>
      <p:pic>
        <p:nvPicPr>
          <p:cNvPr id="6" name="Picture 5">
            <a:extLst>
              <a:ext uri="{FF2B5EF4-FFF2-40B4-BE49-F238E27FC236}">
                <a16:creationId xmlns:a16="http://schemas.microsoft.com/office/drawing/2014/main" id="{3A276D93-59A3-5AE7-A94B-43B731B524AB}"/>
              </a:ext>
            </a:extLst>
          </p:cNvPr>
          <p:cNvPicPr>
            <a:picLocks noChangeAspect="1"/>
          </p:cNvPicPr>
          <p:nvPr/>
        </p:nvPicPr>
        <p:blipFill>
          <a:blip r:embed="rId2"/>
          <a:stretch>
            <a:fillRect/>
          </a:stretch>
        </p:blipFill>
        <p:spPr>
          <a:xfrm>
            <a:off x="5247861" y="4949"/>
            <a:ext cx="6944139" cy="6858000"/>
          </a:xfrm>
          <a:prstGeom prst="rect">
            <a:avLst/>
          </a:prstGeom>
        </p:spPr>
      </p:pic>
    </p:spTree>
    <p:extLst>
      <p:ext uri="{BB962C8B-B14F-4D97-AF65-F5344CB8AC3E}">
        <p14:creationId xmlns:p14="http://schemas.microsoft.com/office/powerpoint/2010/main" val="18731097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358DA-A417-AFB9-1624-590E062869B6}"/>
              </a:ext>
            </a:extLst>
          </p:cNvPr>
          <p:cNvSpPr>
            <a:spLocks noGrp="1"/>
          </p:cNvSpPr>
          <p:nvPr>
            <p:ph type="ctrTitle"/>
          </p:nvPr>
        </p:nvSpPr>
        <p:spPr/>
        <p:txBody>
          <a:bodyPr/>
          <a:lstStyle/>
          <a:p>
            <a:r>
              <a:rPr lang="en-US" dirty="0"/>
              <a:t>Labor Force and Unemployment</a:t>
            </a:r>
          </a:p>
        </p:txBody>
      </p:sp>
      <p:sp>
        <p:nvSpPr>
          <p:cNvPr id="6" name="Subtitle 5">
            <a:extLst>
              <a:ext uri="{FF2B5EF4-FFF2-40B4-BE49-F238E27FC236}">
                <a16:creationId xmlns:a16="http://schemas.microsoft.com/office/drawing/2014/main" id="{FA082E1D-6B6C-8440-DD86-65EF702998F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359609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5_Theme_ESDnew">
  <a:themeElements>
    <a:clrScheme name="ESD brand colors 2025">
      <a:dk1>
        <a:srgbClr val="404144"/>
      </a:dk1>
      <a:lt1>
        <a:srgbClr val="FFFFFF"/>
      </a:lt1>
      <a:dk2>
        <a:srgbClr val="5E5F62"/>
      </a:dk2>
      <a:lt2>
        <a:srgbClr val="B9B9BC"/>
      </a:lt2>
      <a:accent1>
        <a:srgbClr val="74AFD4"/>
      </a:accent1>
      <a:accent2>
        <a:srgbClr val="0C70AD"/>
      </a:accent2>
      <a:accent3>
        <a:srgbClr val="0A5882"/>
      </a:accent3>
      <a:accent4>
        <a:srgbClr val="092D40"/>
      </a:accent4>
      <a:accent5>
        <a:srgbClr val="ED8F0C"/>
      </a:accent5>
      <a:accent6>
        <a:srgbClr val="FCE6C2"/>
      </a:accent6>
      <a:hlink>
        <a:srgbClr val="32A3D3"/>
      </a:hlink>
      <a:folHlink>
        <a:srgbClr val="363064"/>
      </a:folHlink>
    </a:clrScheme>
    <a:fontScheme name="ESD secondary font brand template">
      <a:majorFont>
        <a:latin typeface="Georgia"/>
        <a:ea typeface=""/>
        <a:cs typeface=""/>
      </a:majorFont>
      <a:minorFont>
        <a:latin typeface="Arial"/>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2C2009DB2C36468D61882CFF75602A" ma:contentTypeVersion="21" ma:contentTypeDescription="Create a new document." ma:contentTypeScope="" ma:versionID="e5ba981186180b1aa63ce0a6bfbc1d76">
  <xsd:schema xmlns:xsd="http://www.w3.org/2001/XMLSchema" xmlns:xs="http://www.w3.org/2001/XMLSchema" xmlns:p="http://schemas.microsoft.com/office/2006/metadata/properties" xmlns:ns2="438868ec-0b64-46cd-9643-6d4960a55278" xmlns:ns3="40120553-a029-4f97-b6fe-f8c15136d40e" targetNamespace="http://schemas.microsoft.com/office/2006/metadata/properties" ma:root="true" ma:fieldsID="660280abfbdfcabd87ba9e7c16cfcbce" ns2:_="" ns3:_="">
    <xsd:import namespace="438868ec-0b64-46cd-9643-6d4960a55278"/>
    <xsd:import namespace="40120553-a029-4f97-b6fe-f8c15136d4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TaxCatchAll" minOccurs="0"/>
                <xsd:element ref="ns2:lcf76f155ced4ddcb4097134ff3c332f"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8868ec-0b64-46cd-9643-6d4960a552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5a24340-f212-4c6d-a913-7848920fea84"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120553-a029-4f97-b6fe-f8c15136d40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d6dc20e-4c1c-41f4-b020-be4f97ad97b6}" ma:internalName="TaxCatchAll" ma:showField="CatchAllData" ma:web="40120553-a029-4f97-b6fe-f8c15136d40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8868ec-0b64-46cd-9643-6d4960a55278">
      <Terms xmlns="http://schemas.microsoft.com/office/infopath/2007/PartnerControls"/>
    </lcf76f155ced4ddcb4097134ff3c332f>
    <TaxCatchAll xmlns="40120553-a029-4f97-b6fe-f8c15136d40e" xsi:nil="true"/>
  </documentManagement>
</p:properties>
</file>

<file path=customXml/itemProps1.xml><?xml version="1.0" encoding="utf-8"?>
<ds:datastoreItem xmlns:ds="http://schemas.openxmlformats.org/officeDocument/2006/customXml" ds:itemID="{E06D2926-FB55-4CD6-992B-8FF723F9E5A5}"/>
</file>

<file path=customXml/itemProps2.xml><?xml version="1.0" encoding="utf-8"?>
<ds:datastoreItem xmlns:ds="http://schemas.openxmlformats.org/officeDocument/2006/customXml" ds:itemID="{E9417212-5154-49CC-8A3A-06453CCA8DA5}">
  <ds:schemaRefs>
    <ds:schemaRef ds:uri="http://schemas.microsoft.com/sharepoint/v3/contenttype/forms"/>
  </ds:schemaRefs>
</ds:datastoreItem>
</file>

<file path=customXml/itemProps3.xml><?xml version="1.0" encoding="utf-8"?>
<ds:datastoreItem xmlns:ds="http://schemas.openxmlformats.org/officeDocument/2006/customXml" ds:itemID="{6329EC3C-AFA5-499A-ADEB-08799079BEA9}">
  <ds:schemaRefs>
    <ds:schemaRef ds:uri="9a3c222e-fc00-4ed5-846c-ef04817194c7"/>
    <ds:schemaRef ds:uri="http://purl.org/dc/elements/1.1/"/>
    <ds:schemaRef ds:uri="http://purl.org/dc/terms/"/>
    <ds:schemaRef ds:uri="http://schemas.microsoft.com/sharepoint/v3"/>
    <ds:schemaRef ds:uri="http://schemas.microsoft.com/office/2006/metadata/properties"/>
    <ds:schemaRef ds:uri="http://schemas.microsoft.com/office/2006/documentManagement/types"/>
    <ds:schemaRef ds:uri="72fd6a04-7f47-4e17-b4eb-24cec406d9d7"/>
    <ds:schemaRef ds:uri="http://purl.org/dc/dcmitype/"/>
    <ds:schemaRef ds:uri="http://schemas.microsoft.com/office/infopath/2007/PartnerControls"/>
    <ds:schemaRef ds:uri="http://schemas.openxmlformats.org/package/2006/metadata/core-properties"/>
    <ds:schemaRef ds:uri="http://www.w3.org/XML/1998/namespace"/>
    <ds:schemaRef ds:uri="2c800446-04ec-441c-989f-8392cfe7b866"/>
    <ds:schemaRef ds:uri="d99ea1b4-b268-4ded-b3d2-cc82e4f2392a"/>
  </ds:schemaRefs>
</ds:datastoreItem>
</file>

<file path=docMetadata/LabelInfo.xml><?xml version="1.0" encoding="utf-8"?>
<clbl:labelList xmlns:clbl="http://schemas.microsoft.com/office/2020/mipLabelMetadata">
  <clbl:label id="{ef19a334-c2b0-492d-b824-fedde17c01cc}" enabled="1" method="Privileged" siteId="{11d0e217-264e-400a-8ba0-57dcc127d72d}" removed="0"/>
</clbl:labelList>
</file>

<file path=docProps/app.xml><?xml version="1.0" encoding="utf-8"?>
<Properties xmlns="http://schemas.openxmlformats.org/officeDocument/2006/extended-properties" xmlns:vt="http://schemas.openxmlformats.org/officeDocument/2006/docPropsVTypes">
  <Template/>
  <TotalTime>5957</TotalTime>
  <Words>974</Words>
  <Application>Microsoft Office PowerPoint</Application>
  <PresentationFormat>Widescreen</PresentationFormat>
  <Paragraphs>217</Paragraphs>
  <Slides>31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Narrow</vt:lpstr>
      <vt:lpstr>Georgia</vt:lpstr>
      <vt:lpstr>Lato</vt:lpstr>
      <vt:lpstr>Wingdings</vt:lpstr>
      <vt:lpstr>5_Theme_ESDnew</vt:lpstr>
      <vt:lpstr>Washington’s labor market: outlook and resources</vt:lpstr>
      <vt:lpstr>Employment Security: Who We Are</vt:lpstr>
      <vt:lpstr>Employment Security: What We Do</vt:lpstr>
      <vt:lpstr>Labor Market Information and Research</vt:lpstr>
      <vt:lpstr>Using labor market information</vt:lpstr>
      <vt:lpstr>Regional Labor Economists</vt:lpstr>
      <vt:lpstr>ESD.wa.gov </vt:lpstr>
      <vt:lpstr>County Profiles</vt:lpstr>
      <vt:lpstr>Labor Force and Unemployment</vt:lpstr>
      <vt:lpstr>The unemployment rate has been steadily increasing</vt:lpstr>
      <vt:lpstr>How does Washington compare to other states?</vt:lpstr>
      <vt:lpstr>Washington’s unemployment rate has also increased faster than many states</vt:lpstr>
      <vt:lpstr>The unemployment rate varies throughout the state</vt:lpstr>
      <vt:lpstr>Labor Force Participation</vt:lpstr>
      <vt:lpstr>Labor force participation around the state</vt:lpstr>
      <vt:lpstr>The unemployment rate is expected to remain low in the near future</vt:lpstr>
      <vt:lpstr>Payroll employment</vt:lpstr>
      <vt:lpstr>Washington’s employment ecosystem</vt:lpstr>
      <vt:lpstr>Employment growth slowed in Washington</vt:lpstr>
      <vt:lpstr>Washington employment lost momentum in 2025 /2026</vt:lpstr>
      <vt:lpstr>Employment growth slowed and the unemployment rate has increased</vt:lpstr>
      <vt:lpstr>Industry employment changes over the month</vt:lpstr>
      <vt:lpstr>Industry employment changes over the year</vt:lpstr>
      <vt:lpstr>Industry employment trends, 2020 - 2026</vt:lpstr>
      <vt:lpstr>Another (easier to read) view:</vt:lpstr>
      <vt:lpstr>Around the state</vt:lpstr>
      <vt:lpstr>Another (easier to read) view</vt:lpstr>
      <vt:lpstr>Washington Economic Forecast calls for continued slow growth</vt:lpstr>
      <vt:lpstr>Looking ahead</vt:lpstr>
      <vt:lpstr>Thank you!</vt:lpstr>
      <vt:lpstr>Equal opportunity statement</vt:lpstr>
    </vt:vector>
  </TitlesOfParts>
  <Company>Employment Security Dept. WA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Zeitlin, Daniel (ESD)</dc:creator>
  <cp:lastModifiedBy>Vance-Sherman, Anneliese (ESD)</cp:lastModifiedBy>
  <cp:revision>6</cp:revision>
  <dcterms:created xsi:type="dcterms:W3CDTF">2025-09-18T22:58:24Z</dcterms:created>
  <dcterms:modified xsi:type="dcterms:W3CDTF">2026-06-04T05:33:14Z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0x0101003F2C2009DB2C36468D61882CFF75602A</vt:lpwstr>
  </property>
</Properties>
</file>