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5"/>
  </p:normalViewPr>
  <p:slideViewPr>
    <p:cSldViewPr snapToGrid="0">
      <p:cViewPr varScale="1">
        <p:scale>
          <a:sx n="115" d="100"/>
          <a:sy n="115" d="100"/>
        </p:scale>
        <p:origin x="1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9F114-9304-B14D-AEF6-7B927EAB56FB}" type="datetimeFigureOut">
              <a:rPr lang="en-US" smtClean="0"/>
              <a:t>6/1/26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BB4F9-70BC-B543-B36F-D645F04B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2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BB4F9-70BC-B543-B36F-D645F04BDF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5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8F490-77E4-918C-30E3-78578B03C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4612E3-69E6-2F9E-5BA8-9001EAE7A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0E8-304D-C5A8-56F1-67F5B1A6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8BB4-5624-9C46-BC41-6C58805E1980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FB4D4-6CA1-A89E-9838-50C82422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2C6D8-9B4B-5218-3E13-D69D2F57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6467-1478-264C-AFD5-B65EC3A3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8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CEED-B132-FC04-41B0-40E6A1D2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AB7F67-7E25-D0E9-11FE-A3BC5AFFB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A0B1D-046F-7DB9-CF12-E2CA9179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8BB4-5624-9C46-BC41-6C58805E1980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60763-0C52-94F6-896A-42FF2570F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05D79-A730-3C16-A031-285672196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6467-1478-264C-AFD5-B65EC3A3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81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637402-9321-2E3A-28D3-AF1BBCBBA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B42A8-5D1F-0C77-A821-475030236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B7FBB-5097-CEC8-1800-57B0C550D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8BB4-5624-9C46-BC41-6C58805E1980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DE842-95A1-354F-D135-0C5AB99F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D4AC5-09B9-B562-1ECB-69BD9314E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6467-1478-264C-AFD5-B65EC3A3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3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C3893-C342-6733-44E5-50E9B5AF4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12B24-3F3E-89F3-8316-835B09247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267C6-D8BF-E3F0-D0E5-97562ABC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8BB4-5624-9C46-BC41-6C58805E1980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4340-5232-817A-E4F6-9C1B1B8A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384E-5AFD-21BD-5DD7-EF9CDDD17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6467-1478-264C-AFD5-B65EC3A3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1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3B9DA-B004-6913-6DA9-84944836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EFB68-519A-1ADD-AE71-66AA06CE6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E578B-6397-41A1-A7D5-69DFAA8EB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8BB4-5624-9C46-BC41-6C58805E1980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894-DB9D-3B4B-3E2A-8D9B05B6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321E6-36E8-43E2-BA10-4875E0FF4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6467-1478-264C-AFD5-B65EC3A3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82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098D3-6E28-18C9-3EB3-DD4EEAEAA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93298-9C73-12E1-CDB3-544D41BB5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78EE2-5776-B401-142F-F7405C32F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A5BA5-85CE-B96F-B2AB-DD366997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8BB4-5624-9C46-BC41-6C58805E1980}" type="datetimeFigureOut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D896A-C81D-B597-ECB2-06E085F8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0455C-2CC6-64DF-FEEB-E7C2C53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6467-1478-264C-AFD5-B65EC3A3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4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6F61-E1B0-9575-5DF6-630D0133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89872-F179-D68D-E851-18D337705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0C7B3-8B7C-CA11-BBC1-594BAA6C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9EC960-ED6D-95E9-D4E9-80CB9E255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7D2D4E-17AC-BE45-E8E2-FF7D6673A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744C54-88ED-0543-B2F3-83871B550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8BB4-5624-9C46-BC41-6C58805E1980}" type="datetimeFigureOut">
              <a:rPr lang="en-US" smtClean="0"/>
              <a:t>6/1/26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A5160A-DA04-7025-993C-6F77FB6AD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A5D11A-00C3-9E40-FE47-C6C2C5CE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6467-1478-264C-AFD5-B65EC3A3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9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A4F8F-B7F7-3A91-9016-6D77DBE86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EDBEF-BDD5-DDC0-ADA8-CB9EB4A3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8BB4-5624-9C46-BC41-6C58805E1980}" type="datetimeFigureOut">
              <a:rPr lang="en-US" smtClean="0"/>
              <a:t>6/1/26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BA0C1-82AB-D117-CBB9-E6A94B40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22421-7E9C-A4C3-43A0-CA667A6C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6467-1478-264C-AFD5-B65EC3A3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3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468D53-1A1F-89D8-597B-DC533AF84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8BB4-5624-9C46-BC41-6C58805E1980}" type="datetimeFigureOut">
              <a:rPr lang="en-US" smtClean="0"/>
              <a:t>6/1/26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F6F281-32B9-2211-D508-240CA9393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6A6BB-BED8-7D17-95FA-9955FA3B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6467-1478-264C-AFD5-B65EC3A3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2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A57B8-92C0-2E1F-F564-DD4B41D0B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C4BDA-F8F8-9A44-D27F-D977800F8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CFBB9-AB3D-5C96-DBBB-6EE8E3A66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5BA83-10A4-54AF-389B-210932F45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8BB4-5624-9C46-BC41-6C58805E1980}" type="datetimeFigureOut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1CAA9-EC42-482A-A902-C173F5FA9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5D79E-5580-1323-23ED-ECF68529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6467-1478-264C-AFD5-B65EC3A3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7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16A64-0776-CAC4-5306-A4D5913F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7DB1E6-FDF8-00BF-5526-E0E5921F7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3C080-5532-0F27-DDD1-EB29927A8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F31AA-CCD9-6AEA-F08C-F68EDA7C6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8BB4-5624-9C46-BC41-6C58805E1980}" type="datetimeFigureOut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1BC93-5E01-5D60-2C1F-A4252B946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C839A-7532-3994-522E-7B0F639C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6467-1478-264C-AFD5-B65EC3A3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7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C2839E-9BAC-9C3C-A9D6-C7C15629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F1D0E-4EBF-78F6-EC17-664BC85B5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4F1D1-D506-D963-E919-180AB4BC4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E68BB4-5624-9C46-BC41-6C58805E1980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3CE1C-C1F5-37DC-3675-ECF4879F7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771D4-3CE8-C2BC-A5B2-702A5C5DE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246467-1478-264C-AFD5-B65EC3A3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D9B299A0-61A4-ED72-F7F7-45152B70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56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0D5511-D12F-1A5B-FA63-ED3226AE8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screen shot of a flyer&#10;&#10;AI-generated content may be incorrect.">
            <a:extLst>
              <a:ext uri="{FF2B5EF4-FFF2-40B4-BE49-F238E27FC236}">
                <a16:creationId xmlns:a16="http://schemas.microsoft.com/office/drawing/2014/main" id="{E3BDA6FB-2DB0-DF23-07B9-0E1BAF0EA4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3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32CC20-5A21-F25A-5640-394C3A8CF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D6A566D3-6936-8DEB-66CE-DE7B005E6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3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30CF2C-16D4-F5FC-56C8-1ADF5348C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's profile&#10;&#10;AI-generated content may be incorrect.">
            <a:extLst>
              <a:ext uri="{FF2B5EF4-FFF2-40B4-BE49-F238E27FC236}">
                <a16:creationId xmlns:a16="http://schemas.microsoft.com/office/drawing/2014/main" id="{5784FBE3-F4E5-153B-0BC6-8148644422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56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E48ED-1CD6-4F37-AA97-C3A9FBC56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CC602-32B9-48A5-CB12-AB6750AF7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at an event&#10;&#10;AI-generated content may be incorrect.">
            <a:extLst>
              <a:ext uri="{FF2B5EF4-FFF2-40B4-BE49-F238E27FC236}">
                <a16:creationId xmlns:a16="http://schemas.microsoft.com/office/drawing/2014/main" id="{45F292ED-7FD2-3765-DBC4-66C7C1809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48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66D166-875D-5478-0D9C-772D9C016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07E7A7-5A93-05A8-0829-BB9CD663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women in golf attire&#10;&#10;AI-generated content may be incorrect.">
            <a:extLst>
              <a:ext uri="{FF2B5EF4-FFF2-40B4-BE49-F238E27FC236}">
                <a16:creationId xmlns:a16="http://schemas.microsoft.com/office/drawing/2014/main" id="{7DD5EFD2-3795-5B48-7955-4D4EA57B5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22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CCB1EA-29DE-2003-C962-5BB681848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golf balls with text&#10;&#10;AI-generated content may be incorrect.">
            <a:extLst>
              <a:ext uri="{FF2B5EF4-FFF2-40B4-BE49-F238E27FC236}">
                <a16:creationId xmlns:a16="http://schemas.microsoft.com/office/drawing/2014/main" id="{A3C3271B-86B6-EFD0-1BAF-D07C5619D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09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317ACB-AACF-89F1-F9B0-96EA01E52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9752E2-E5A2-20FB-D064-030EF0FFC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women holding wine glasses&#10;&#10;AI-generated content may be incorrect.">
            <a:extLst>
              <a:ext uri="{FF2B5EF4-FFF2-40B4-BE49-F238E27FC236}">
                <a16:creationId xmlns:a16="http://schemas.microsoft.com/office/drawing/2014/main" id="{F84CB519-5A55-396B-49FE-F32A5FED5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43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ABDC6A-A356-B93E-E460-D02462DB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hart&#10;&#10;AI-generated content may be incorrect.">
            <a:extLst>
              <a:ext uri="{FF2B5EF4-FFF2-40B4-BE49-F238E27FC236}">
                <a16:creationId xmlns:a16="http://schemas.microsoft.com/office/drawing/2014/main" id="{C2F82E8D-ADF7-ABFE-CC49-7F31707EFD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39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3BB79F-1B78-0C64-E922-DD983E48A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conference&#10;&#10;AI-generated content may be incorrect.">
            <a:extLst>
              <a:ext uri="{FF2B5EF4-FFF2-40B4-BE49-F238E27FC236}">
                <a16:creationId xmlns:a16="http://schemas.microsoft.com/office/drawing/2014/main" id="{54255E00-CA71-95E3-6172-FCB82F673D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18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C3775A-8037-3508-7C6C-23BFE74AF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C2A6BF89-D46E-B676-5EBB-AE45CC3978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words&#10;&#10;AI-generated content may be incorrect.">
            <a:extLst>
              <a:ext uri="{FF2B5EF4-FFF2-40B4-BE49-F238E27FC236}">
                <a16:creationId xmlns:a16="http://schemas.microsoft.com/office/drawing/2014/main" id="{80887E29-FD7A-020A-D1B3-75D4793BC1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80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E620E8-D9AD-070F-15C0-1DA703216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71CD8-5F5A-540B-0AE4-2699341C6A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59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345D30-3DE3-207B-5D3D-B0CA6440C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in a conference room&#10;&#10;AI-generated content may be incorrect.">
            <a:extLst>
              <a:ext uri="{FF2B5EF4-FFF2-40B4-BE49-F238E27FC236}">
                <a16:creationId xmlns:a16="http://schemas.microsoft.com/office/drawing/2014/main" id="{66419185-5D55-CED5-FC9E-1E762BB5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77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4B3AC-1C2D-A8D7-9BAF-B0DF1CA65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qr code with text&#10;&#10;AI-generated content may be incorrect.">
            <a:extLst>
              <a:ext uri="{FF2B5EF4-FFF2-40B4-BE49-F238E27FC236}">
                <a16:creationId xmlns:a16="http://schemas.microsoft.com/office/drawing/2014/main" id="{4E54D0CC-F8BF-3922-C408-AB6C5A4B49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5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D0C9EE-DEA1-FEC8-B883-613F6EC0A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ith their names&#10;&#10;AI-generated content may be incorrect.">
            <a:extLst>
              <a:ext uri="{FF2B5EF4-FFF2-40B4-BE49-F238E27FC236}">
                <a16:creationId xmlns:a16="http://schemas.microsoft.com/office/drawing/2014/main" id="{A33E025D-5F14-D219-6E85-BA5246848C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00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7659AE-1A0B-B698-FB0B-2FF1896D5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note pinned to a cork board&#10;&#10;AI-generated content may be incorrect.">
            <a:extLst>
              <a:ext uri="{FF2B5EF4-FFF2-40B4-BE49-F238E27FC236}">
                <a16:creationId xmlns:a16="http://schemas.microsoft.com/office/drawing/2014/main" id="{939C074B-3E8D-2616-2E7F-D22234A0D6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4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CFC6C4-81E8-7548-25BD-B9ADF75B3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several words&#10;&#10;AI-generated content may be incorrect.">
            <a:extLst>
              <a:ext uri="{FF2B5EF4-FFF2-40B4-BE49-F238E27FC236}">
                <a16:creationId xmlns:a16="http://schemas.microsoft.com/office/drawing/2014/main" id="{67043699-B0D4-5F6A-DA80-7DADBB6859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8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199D62-C957-C79A-0C50-E6EDBED12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notepad&#10;&#10;AI-generated content may be incorrect.">
            <a:extLst>
              <a:ext uri="{FF2B5EF4-FFF2-40B4-BE49-F238E27FC236}">
                <a16:creationId xmlns:a16="http://schemas.microsoft.com/office/drawing/2014/main" id="{D32CA364-B761-BCDB-D9AC-0C6B78ABFF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8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7443C5-C12B-C16D-F0CB-19C62E98B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Several people at a party&#10;&#10;AI-generated content may be incorrect.">
            <a:extLst>
              <a:ext uri="{FF2B5EF4-FFF2-40B4-BE49-F238E27FC236}">
                <a16:creationId xmlns:a16="http://schemas.microsoft.com/office/drawing/2014/main" id="{A5A88801-CCF7-F725-D143-B04E5BF5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84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6097C2-5DB8-C581-EFA0-15D894C8A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3DF429E1-83DC-7170-D3CC-A9BF12E6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33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B37DBE-D975-0EEA-EECD-DB587949D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conference room&#10;&#10;AI-generated content may be incorrect.">
            <a:extLst>
              <a:ext uri="{FF2B5EF4-FFF2-40B4-BE49-F238E27FC236}">
                <a16:creationId xmlns:a16="http://schemas.microsoft.com/office/drawing/2014/main" id="{B802C2D7-AC46-AE32-5DA9-ECBD1F77DE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90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C2009DB2C36468D61882CFF75602A" ma:contentTypeVersion="21" ma:contentTypeDescription="Create a new document." ma:contentTypeScope="" ma:versionID="e5ba981186180b1aa63ce0a6bfbc1d76">
  <xsd:schema xmlns:xsd="http://www.w3.org/2001/XMLSchema" xmlns:xs="http://www.w3.org/2001/XMLSchema" xmlns:p="http://schemas.microsoft.com/office/2006/metadata/properties" xmlns:ns2="438868ec-0b64-46cd-9643-6d4960a55278" xmlns:ns3="40120553-a029-4f97-b6fe-f8c15136d40e" targetNamespace="http://schemas.microsoft.com/office/2006/metadata/properties" ma:root="true" ma:fieldsID="660280abfbdfcabd87ba9e7c16cfcbce" ns2:_="" ns3:_="">
    <xsd:import namespace="438868ec-0b64-46cd-9643-6d4960a55278"/>
    <xsd:import namespace="40120553-a029-4f97-b6fe-f8c15136d4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8868ec-0b64-46cd-9643-6d4960a552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5a24340-f212-4c6d-a913-7848920fea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20553-a029-4f97-b6fe-f8c15136d40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d6dc20e-4c1c-41f4-b020-be4f97ad97b6}" ma:internalName="TaxCatchAll" ma:showField="CatchAllData" ma:web="40120553-a029-4f97-b6fe-f8c15136d4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8868ec-0b64-46cd-9643-6d4960a55278">
      <Terms xmlns="http://schemas.microsoft.com/office/infopath/2007/PartnerControls"/>
    </lcf76f155ced4ddcb4097134ff3c332f>
    <TaxCatchAll xmlns="40120553-a029-4f97-b6fe-f8c15136d40e" xsi:nil="true"/>
  </documentManagement>
</p:properties>
</file>

<file path=customXml/itemProps1.xml><?xml version="1.0" encoding="utf-8"?>
<ds:datastoreItem xmlns:ds="http://schemas.openxmlformats.org/officeDocument/2006/customXml" ds:itemID="{E020E2C8-CC27-4CC4-8F1E-01FCF3234230}"/>
</file>

<file path=customXml/itemProps2.xml><?xml version="1.0" encoding="utf-8"?>
<ds:datastoreItem xmlns:ds="http://schemas.openxmlformats.org/officeDocument/2006/customXml" ds:itemID="{E18C7B4C-FF1B-4412-A062-8BD8A072CD9D}"/>
</file>

<file path=customXml/itemProps3.xml><?xml version="1.0" encoding="utf-8"?>
<ds:datastoreItem xmlns:ds="http://schemas.openxmlformats.org/officeDocument/2006/customXml" ds:itemID="{AD954FE5-C607-4833-982D-AFC07B097C8C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</Words>
  <Application>Microsoft Macintosh PowerPoint</Application>
  <PresentationFormat>Widescreen</PresentationFormat>
  <Paragraphs>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Peyton DeSanta</dc:creator>
  <cp:lastModifiedBy>Peyton DeSanta</cp:lastModifiedBy>
  <cp:revision>2</cp:revision>
  <dcterms:created xsi:type="dcterms:W3CDTF">2026-06-01T18:58:56Z</dcterms:created>
  <dcterms:modified xsi:type="dcterms:W3CDTF">2026-06-01T19:47:10Z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0x0101003F2C2009DB2C36468D61882CFF75602A</vt:lpwstr>
  </property>
</Properties>
</file>