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160" r:id="rId2"/>
    <p:sldId id="1123" r:id="rId3"/>
    <p:sldId id="1196" r:id="rId4"/>
    <p:sldId id="1193" r:id="rId5"/>
    <p:sldId id="1192" r:id="rId6"/>
    <p:sldId id="427" r:id="rId7"/>
    <p:sldId id="1194" r:id="rId8"/>
    <p:sldId id="1191" r:id="rId9"/>
    <p:sldId id="1175" r:id="rId10"/>
    <p:sldId id="1197" r:id="rId11"/>
    <p:sldId id="1195" r:id="rId12"/>
    <p:sldId id="1189" r:id="rId13"/>
    <p:sldId id="11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2FE"/>
    <a:srgbClr val="440013"/>
    <a:srgbClr val="DBF5FF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89C145-4FED-4735-8150-B6B5D27378E2}" v="18" dt="2026-06-01T20:51:12.8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yler, Chris" userId="3140f2da-8dcf-4f80-9c62-c9297b425400" providerId="ADAL" clId="{2161896D-3986-4008-B4F3-92428BE411D2}"/>
    <pc:docChg chg="undo custSel addSld delSld modSld sldOrd">
      <pc:chgData name="Eyler, Chris" userId="3140f2da-8dcf-4f80-9c62-c9297b425400" providerId="ADAL" clId="{2161896D-3986-4008-B4F3-92428BE411D2}" dt="2026-06-02T16:38:20.803" v="1049"/>
      <pc:docMkLst>
        <pc:docMk/>
      </pc:docMkLst>
      <pc:sldChg chg="del">
        <pc:chgData name="Eyler, Chris" userId="3140f2da-8dcf-4f80-9c62-c9297b425400" providerId="ADAL" clId="{2161896D-3986-4008-B4F3-92428BE411D2}" dt="2026-06-01T17:23:23.651" v="147" actId="47"/>
        <pc:sldMkLst>
          <pc:docMk/>
          <pc:sldMk cId="2213679852" sldId="261"/>
        </pc:sldMkLst>
      </pc:sldChg>
      <pc:sldChg chg="modSp add mod ord setBg">
        <pc:chgData name="Eyler, Chris" userId="3140f2da-8dcf-4f80-9c62-c9297b425400" providerId="ADAL" clId="{2161896D-3986-4008-B4F3-92428BE411D2}" dt="2026-06-02T16:38:20.803" v="1049"/>
        <pc:sldMkLst>
          <pc:docMk/>
          <pc:sldMk cId="3395000580" sldId="427"/>
        </pc:sldMkLst>
        <pc:spChg chg="mod">
          <ac:chgData name="Eyler, Chris" userId="3140f2da-8dcf-4f80-9c62-c9297b425400" providerId="ADAL" clId="{2161896D-3986-4008-B4F3-92428BE411D2}" dt="2026-06-01T21:01:36.383" v="1047" actId="6559"/>
          <ac:spMkLst>
            <pc:docMk/>
            <pc:sldMk cId="3395000580" sldId="427"/>
            <ac:spMk id="2" creationId="{1BDEDE16-A0CE-C944-DFBE-21001178155F}"/>
          </ac:spMkLst>
        </pc:spChg>
      </pc:sldChg>
      <pc:sldChg chg="modSp mod">
        <pc:chgData name="Eyler, Chris" userId="3140f2da-8dcf-4f80-9c62-c9297b425400" providerId="ADAL" clId="{2161896D-3986-4008-B4F3-92428BE411D2}" dt="2026-06-01T17:26:33.658" v="253" actId="2710"/>
        <pc:sldMkLst>
          <pc:docMk/>
          <pc:sldMk cId="130726158" sldId="1123"/>
        </pc:sldMkLst>
        <pc:spChg chg="mod">
          <ac:chgData name="Eyler, Chris" userId="3140f2da-8dcf-4f80-9c62-c9297b425400" providerId="ADAL" clId="{2161896D-3986-4008-B4F3-92428BE411D2}" dt="2026-06-01T17:26:33.658" v="253" actId="2710"/>
          <ac:spMkLst>
            <pc:docMk/>
            <pc:sldMk cId="130726158" sldId="1123"/>
            <ac:spMk id="4" creationId="{6E25B778-7B1B-D90A-5824-B22C349B3CD3}"/>
          </ac:spMkLst>
        </pc:spChg>
      </pc:sldChg>
      <pc:sldChg chg="modSp mod">
        <pc:chgData name="Eyler, Chris" userId="3140f2da-8dcf-4f80-9c62-c9297b425400" providerId="ADAL" clId="{2161896D-3986-4008-B4F3-92428BE411D2}" dt="2026-06-01T16:46:13.315" v="95" actId="20577"/>
        <pc:sldMkLst>
          <pc:docMk/>
          <pc:sldMk cId="4090201221" sldId="1160"/>
        </pc:sldMkLst>
        <pc:spChg chg="mod">
          <ac:chgData name="Eyler, Chris" userId="3140f2da-8dcf-4f80-9c62-c9297b425400" providerId="ADAL" clId="{2161896D-3986-4008-B4F3-92428BE411D2}" dt="2026-06-01T16:46:13.315" v="95" actId="20577"/>
          <ac:spMkLst>
            <pc:docMk/>
            <pc:sldMk cId="4090201221" sldId="1160"/>
            <ac:spMk id="4" creationId="{9D3CF39C-DED0-223D-967B-FB8F8E009CF7}"/>
          </ac:spMkLst>
        </pc:spChg>
      </pc:sldChg>
      <pc:sldChg chg="del">
        <pc:chgData name="Eyler, Chris" userId="3140f2da-8dcf-4f80-9c62-c9297b425400" providerId="ADAL" clId="{2161896D-3986-4008-B4F3-92428BE411D2}" dt="2026-06-01T16:50:17.531" v="97" actId="47"/>
        <pc:sldMkLst>
          <pc:docMk/>
          <pc:sldMk cId="547366798" sldId="1166"/>
        </pc:sldMkLst>
      </pc:sldChg>
      <pc:sldChg chg="add">
        <pc:chgData name="Eyler, Chris" userId="3140f2da-8dcf-4f80-9c62-c9297b425400" providerId="ADAL" clId="{2161896D-3986-4008-B4F3-92428BE411D2}" dt="2026-06-01T20:48:05.912" v="919"/>
        <pc:sldMkLst>
          <pc:docMk/>
          <pc:sldMk cId="205100673" sldId="1175"/>
        </pc:sldMkLst>
      </pc:sldChg>
      <pc:sldChg chg="del">
        <pc:chgData name="Eyler, Chris" userId="3140f2da-8dcf-4f80-9c62-c9297b425400" providerId="ADAL" clId="{2161896D-3986-4008-B4F3-92428BE411D2}" dt="2026-06-01T16:43:02.859" v="1" actId="47"/>
        <pc:sldMkLst>
          <pc:docMk/>
          <pc:sldMk cId="34555563" sldId="1183"/>
        </pc:sldMkLst>
      </pc:sldChg>
      <pc:sldChg chg="del">
        <pc:chgData name="Eyler, Chris" userId="3140f2da-8dcf-4f80-9c62-c9297b425400" providerId="ADAL" clId="{2161896D-3986-4008-B4F3-92428BE411D2}" dt="2026-06-01T16:43:03.625" v="2" actId="47"/>
        <pc:sldMkLst>
          <pc:docMk/>
          <pc:sldMk cId="3112116205" sldId="1184"/>
        </pc:sldMkLst>
      </pc:sldChg>
      <pc:sldChg chg="add del">
        <pc:chgData name="Eyler, Chris" userId="3140f2da-8dcf-4f80-9c62-c9297b425400" providerId="ADAL" clId="{2161896D-3986-4008-B4F3-92428BE411D2}" dt="2026-06-01T17:32:06.937" v="255" actId="47"/>
        <pc:sldMkLst>
          <pc:docMk/>
          <pc:sldMk cId="1114786639" sldId="1185"/>
        </pc:sldMkLst>
      </pc:sldChg>
      <pc:sldChg chg="add del">
        <pc:chgData name="Eyler, Chris" userId="3140f2da-8dcf-4f80-9c62-c9297b425400" providerId="ADAL" clId="{2161896D-3986-4008-B4F3-92428BE411D2}" dt="2026-06-01T17:32:04.454" v="254" actId="47"/>
        <pc:sldMkLst>
          <pc:docMk/>
          <pc:sldMk cId="1522845160" sldId="1186"/>
        </pc:sldMkLst>
      </pc:sldChg>
      <pc:sldChg chg="ord">
        <pc:chgData name="Eyler, Chris" userId="3140f2da-8dcf-4f80-9c62-c9297b425400" providerId="ADAL" clId="{2161896D-3986-4008-B4F3-92428BE411D2}" dt="2026-06-01T17:13:43.934" v="119"/>
        <pc:sldMkLst>
          <pc:docMk/>
          <pc:sldMk cId="380633894" sldId="1189"/>
        </pc:sldMkLst>
      </pc:sldChg>
      <pc:sldChg chg="del">
        <pc:chgData name="Eyler, Chris" userId="3140f2da-8dcf-4f80-9c62-c9297b425400" providerId="ADAL" clId="{2161896D-3986-4008-B4F3-92428BE411D2}" dt="2026-06-01T16:45:36.751" v="48" actId="47"/>
        <pc:sldMkLst>
          <pc:docMk/>
          <pc:sldMk cId="3101064780" sldId="1190"/>
        </pc:sldMkLst>
      </pc:sldChg>
      <pc:sldChg chg="ord">
        <pc:chgData name="Eyler, Chris" userId="3140f2da-8dcf-4f80-9c62-c9297b425400" providerId="ADAL" clId="{2161896D-3986-4008-B4F3-92428BE411D2}" dt="2026-06-01T16:45:18.289" v="43"/>
        <pc:sldMkLst>
          <pc:docMk/>
          <pc:sldMk cId="2105689536" sldId="1191"/>
        </pc:sldMkLst>
      </pc:sldChg>
      <pc:sldChg chg="ord">
        <pc:chgData name="Eyler, Chris" userId="3140f2da-8dcf-4f80-9c62-c9297b425400" providerId="ADAL" clId="{2161896D-3986-4008-B4F3-92428BE411D2}" dt="2026-06-01T17:26:06.948" v="250"/>
        <pc:sldMkLst>
          <pc:docMk/>
          <pc:sldMk cId="2534065876" sldId="1195"/>
        </pc:sldMkLst>
      </pc:sldChg>
      <pc:sldChg chg="addSp delSp modSp add mod">
        <pc:chgData name="Eyler, Chris" userId="3140f2da-8dcf-4f80-9c62-c9297b425400" providerId="ADAL" clId="{2161896D-3986-4008-B4F3-92428BE411D2}" dt="2026-06-01T17:13:19.820" v="117" actId="14100"/>
        <pc:sldMkLst>
          <pc:docMk/>
          <pc:sldMk cId="1135602336" sldId="1196"/>
        </pc:sldMkLst>
        <pc:spChg chg="add del mod">
          <ac:chgData name="Eyler, Chris" userId="3140f2da-8dcf-4f80-9c62-c9297b425400" providerId="ADAL" clId="{2161896D-3986-4008-B4F3-92428BE411D2}" dt="2026-06-01T17:12:43.950" v="109" actId="478"/>
          <ac:spMkLst>
            <pc:docMk/>
            <pc:sldMk cId="1135602336" sldId="1196"/>
            <ac:spMk id="2" creationId="{A7649396-865D-AFF6-7750-E006F3A45D27}"/>
          </ac:spMkLst>
        </pc:spChg>
        <pc:spChg chg="add mod">
          <ac:chgData name="Eyler, Chris" userId="3140f2da-8dcf-4f80-9c62-c9297b425400" providerId="ADAL" clId="{2161896D-3986-4008-B4F3-92428BE411D2}" dt="2026-06-01T17:13:03.240" v="114" actId="1076"/>
          <ac:spMkLst>
            <pc:docMk/>
            <pc:sldMk cId="1135602336" sldId="1196"/>
            <ac:spMk id="3" creationId="{84AF914E-6A04-E75B-37C0-BB90A3D3121C}"/>
          </ac:spMkLst>
        </pc:spChg>
        <pc:spChg chg="add mod">
          <ac:chgData name="Eyler, Chris" userId="3140f2da-8dcf-4f80-9c62-c9297b425400" providerId="ADAL" clId="{2161896D-3986-4008-B4F3-92428BE411D2}" dt="2026-06-01T17:12:59.360" v="113" actId="1076"/>
          <ac:spMkLst>
            <pc:docMk/>
            <pc:sldMk cId="1135602336" sldId="1196"/>
            <ac:spMk id="4" creationId="{422EF6AD-FDF1-585A-8A91-4F688B98DD4A}"/>
          </ac:spMkLst>
        </pc:spChg>
        <pc:spChg chg="add mod">
          <ac:chgData name="Eyler, Chris" userId="3140f2da-8dcf-4f80-9c62-c9297b425400" providerId="ADAL" clId="{2161896D-3986-4008-B4F3-92428BE411D2}" dt="2026-06-01T17:13:19.820" v="117" actId="14100"/>
          <ac:spMkLst>
            <pc:docMk/>
            <pc:sldMk cId="1135602336" sldId="1196"/>
            <ac:spMk id="5" creationId="{DFC3256D-0F45-79B9-8D75-2E924692C922}"/>
          </ac:spMkLst>
        </pc:spChg>
        <pc:spChg chg="del mod">
          <ac:chgData name="Eyler, Chris" userId="3140f2da-8dcf-4f80-9c62-c9297b425400" providerId="ADAL" clId="{2161896D-3986-4008-B4F3-92428BE411D2}" dt="2026-06-01T17:12:39.940" v="108" actId="478"/>
          <ac:spMkLst>
            <pc:docMk/>
            <pc:sldMk cId="1135602336" sldId="1196"/>
            <ac:spMk id="16" creationId="{87714291-CE09-1DA1-C764-172A46EFE97D}"/>
          </ac:spMkLst>
        </pc:spChg>
        <pc:picChg chg="mod">
          <ac:chgData name="Eyler, Chris" userId="3140f2da-8dcf-4f80-9c62-c9297b425400" providerId="ADAL" clId="{2161896D-3986-4008-B4F3-92428BE411D2}" dt="2026-06-01T17:12:33.802" v="106" actId="1076"/>
          <ac:picMkLst>
            <pc:docMk/>
            <pc:sldMk cId="1135602336" sldId="1196"/>
            <ac:picMk id="12" creationId="{A0BE7D87-1818-2008-D976-310B38B6BCEB}"/>
          </ac:picMkLst>
        </pc:picChg>
      </pc:sldChg>
      <pc:sldChg chg="new del">
        <pc:chgData name="Eyler, Chris" userId="3140f2da-8dcf-4f80-9c62-c9297b425400" providerId="ADAL" clId="{2161896D-3986-4008-B4F3-92428BE411D2}" dt="2026-06-01T17:21:38.063" v="130" actId="47"/>
        <pc:sldMkLst>
          <pc:docMk/>
          <pc:sldMk cId="370281356" sldId="1197"/>
        </pc:sldMkLst>
      </pc:sldChg>
      <pc:sldChg chg="addSp delSp modSp add del mod">
        <pc:chgData name="Eyler, Chris" userId="3140f2da-8dcf-4f80-9c62-c9297b425400" providerId="ADAL" clId="{2161896D-3986-4008-B4F3-92428BE411D2}" dt="2026-06-01T17:23:09.517" v="146" actId="47"/>
        <pc:sldMkLst>
          <pc:docMk/>
          <pc:sldMk cId="1887565040" sldId="1197"/>
        </pc:sldMkLst>
        <pc:picChg chg="del">
          <ac:chgData name="Eyler, Chris" userId="3140f2da-8dcf-4f80-9c62-c9297b425400" providerId="ADAL" clId="{2161896D-3986-4008-B4F3-92428BE411D2}" dt="2026-06-01T17:22:38.080" v="139" actId="478"/>
          <ac:picMkLst>
            <pc:docMk/>
            <pc:sldMk cId="1887565040" sldId="1197"/>
            <ac:picMk id="3" creationId="{7CAEFB53-D4AB-EF00-19BB-8153DD7DC43F}"/>
          </ac:picMkLst>
        </pc:picChg>
        <pc:picChg chg="add del mod">
          <ac:chgData name="Eyler, Chris" userId="3140f2da-8dcf-4f80-9c62-c9297b425400" providerId="ADAL" clId="{2161896D-3986-4008-B4F3-92428BE411D2}" dt="2026-06-01T17:22:31.196" v="138" actId="478"/>
          <ac:picMkLst>
            <pc:docMk/>
            <pc:sldMk cId="1887565040" sldId="1197"/>
            <ac:picMk id="4" creationId="{DDB19F93-DDD4-3284-B807-6A0A83BD8041}"/>
          </ac:picMkLst>
        </pc:picChg>
        <pc:picChg chg="add del mod">
          <ac:chgData name="Eyler, Chris" userId="3140f2da-8dcf-4f80-9c62-c9297b425400" providerId="ADAL" clId="{2161896D-3986-4008-B4F3-92428BE411D2}" dt="2026-06-01T17:22:55.505" v="143" actId="478"/>
          <ac:picMkLst>
            <pc:docMk/>
            <pc:sldMk cId="1887565040" sldId="1197"/>
            <ac:picMk id="6" creationId="{1E523043-A9F8-099D-62F9-1CF84F1B6B5F}"/>
          </ac:picMkLst>
        </pc:picChg>
        <pc:picChg chg="add del mod">
          <ac:chgData name="Eyler, Chris" userId="3140f2da-8dcf-4f80-9c62-c9297b425400" providerId="ADAL" clId="{2161896D-3986-4008-B4F3-92428BE411D2}" dt="2026-06-01T17:23:06.594" v="145" actId="478"/>
          <ac:picMkLst>
            <pc:docMk/>
            <pc:sldMk cId="1887565040" sldId="1197"/>
            <ac:picMk id="8" creationId="{09DC666A-AF44-E94B-3F08-4FEFB0571C2F}"/>
          </ac:picMkLst>
        </pc:picChg>
      </pc:sldChg>
      <pc:sldChg chg="modSp add mod ord">
        <pc:chgData name="Eyler, Chris" userId="3140f2da-8dcf-4f80-9c62-c9297b425400" providerId="ADAL" clId="{2161896D-3986-4008-B4F3-92428BE411D2}" dt="2026-06-01T20:53:06.417" v="1044" actId="20577"/>
        <pc:sldMkLst>
          <pc:docMk/>
          <pc:sldMk cId="2706633059" sldId="1197"/>
        </pc:sldMkLst>
        <pc:spChg chg="mod">
          <ac:chgData name="Eyler, Chris" userId="3140f2da-8dcf-4f80-9c62-c9297b425400" providerId="ADAL" clId="{2161896D-3986-4008-B4F3-92428BE411D2}" dt="2026-06-01T20:53:06.417" v="1044" actId="20577"/>
          <ac:spMkLst>
            <pc:docMk/>
            <pc:sldMk cId="2706633059" sldId="1197"/>
            <ac:spMk id="4" creationId="{3D990CE3-EEF1-FC77-4745-1374D17A4559}"/>
          </ac:spMkLst>
        </pc:spChg>
      </pc:sldChg>
      <pc:sldChg chg="new del">
        <pc:chgData name="Eyler, Chris" userId="3140f2da-8dcf-4f80-9c62-c9297b425400" providerId="ADAL" clId="{2161896D-3986-4008-B4F3-92428BE411D2}" dt="2026-06-01T17:21:45.348" v="132" actId="47"/>
        <pc:sldMkLst>
          <pc:docMk/>
          <pc:sldMk cId="2996366146" sldId="119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7B800-81B3-4CC9-B110-330256423A6F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EC589-9CFD-4E50-8D7B-8CF29E823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53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F57E5-12C2-4B06-9F8D-4E3F808C92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62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53690-7D61-8796-AFDF-3942E27E5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855977-6800-EEA0-19E0-D7F8F42EB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0E224-B2D7-29E0-35E9-16BDE3879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EAB3-543B-4511-8AC6-869D00E5E078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F5DBD-BC02-93E9-76A2-D3012AAA9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0FAF5-F783-01DC-4722-4F1F0E323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63CA9-4D71-40EE-A5D0-97ED08D89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02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4B711-DBF3-A2F0-F13E-2772395E9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EE4203-9ACF-FB0C-E95F-E57E238A53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69884-4548-0307-C8A1-491C71557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EAB3-543B-4511-8AC6-869D00E5E078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75EFD-F485-2DD1-2460-9C1648A77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68099-E83C-BEF7-B3A7-AB4737935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63CA9-4D71-40EE-A5D0-97ED08D89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1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06EF5E-8B96-6433-F602-37214FF37D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690B7F-77F7-8A8F-2D00-A5707BF7E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1A991-A271-894E-61EF-3ED4C9565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EAB3-543B-4511-8AC6-869D00E5E078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98495-90AE-299D-53AA-E130C3341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FC017-A3D3-76B5-661C-AA258D36C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63CA9-4D71-40EE-A5D0-97ED08D89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61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llout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6B019877-13B3-F34E-99FF-9586EB0E14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5000"/>
          <a:stretch/>
        </p:blipFill>
        <p:spPr>
          <a:xfrm>
            <a:off x="9144000" y="0"/>
            <a:ext cx="3048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" y="0"/>
            <a:ext cx="7918764" cy="6011501"/>
          </a:xfrm>
          <a:prstGeom prst="rect">
            <a:avLst/>
          </a:prstGeom>
        </p:spPr>
        <p:txBody>
          <a:bodyPr lIns="228600" tIns="91440" rIns="0" bIns="0" anchor="ctr" anchorCtr="0"/>
          <a:lstStyle>
            <a:lvl1pPr marL="0" indent="0">
              <a:lnSpc>
                <a:spcPts val="5600"/>
              </a:lnSpc>
              <a:spcBef>
                <a:spcPts val="0"/>
              </a:spcBef>
              <a:buNone/>
              <a:defRPr sz="5333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Callout text here.</a:t>
            </a:r>
          </a:p>
          <a:p>
            <a:pPr lvl="0"/>
            <a:r>
              <a:rPr lang="en-US"/>
              <a:t>Try to keep it to three lines max.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761CA0-0AE2-D34E-BDBB-9BD2E60943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3447" y="5823625"/>
            <a:ext cx="2918072" cy="6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0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46BB4-A6F8-2DAA-46E9-7E0F73F2D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CDB43-321A-75E0-4AB0-048A7A0D0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4B812-F247-88ED-AAA4-D1C42EE28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EAB3-543B-4511-8AC6-869D00E5E078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B5E92-C394-1982-A353-82654C27E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2645F-7D67-72D3-A1FD-F57A88CE4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63CA9-4D71-40EE-A5D0-97ED08D89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D298D-4A7C-3C95-A2EB-5E1F78C13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25134-C03E-ECE0-F6DD-ED7ED9358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A634D-9C18-603B-3AA0-350FEC57E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EAB3-543B-4511-8AC6-869D00E5E078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8A158-5DC0-9D62-C70B-4896927F2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03102-6D8B-DFC3-D3A0-28E7DE1BC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63CA9-4D71-40EE-A5D0-97ED08D89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10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C1BE2-C3A9-BCA9-C565-1BCE82D40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573CC-CF9F-05B0-7366-DE347EB08B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FCBEE-3DE4-17CA-BBD7-526D533EB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0A760-0F23-0661-17EF-900A56961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EAB3-543B-4511-8AC6-869D00E5E078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28BA32-FA41-0441-A23A-57534026F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5D4625-DCFB-53D5-F7CD-74A5C2429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63CA9-4D71-40EE-A5D0-97ED08D89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89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A7262-29B6-96EB-B05D-EF76C4C3C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29E0A-8B79-7A53-4BD9-B68839D74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0DB1AF-15C3-392D-448A-3FFD01ED0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8A3C82-5145-7863-FBCA-911D0B677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15D203-E5B3-2731-3B5E-39B3A17C0E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42BE91-B300-4336-7EC2-D523D9170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EAB3-543B-4511-8AC6-869D00E5E078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68E977-9928-C2DD-803C-26B79ED34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AFEDFC-AD38-B6FB-4C76-5FDADE339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63CA9-4D71-40EE-A5D0-97ED08D89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56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33222-CEBD-B98D-D1EC-95009A26F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FFABFA-7467-1040-E735-19347900C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EAB3-543B-4511-8AC6-869D00E5E078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83CB0-CA1A-889F-E4C2-96D7CC367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083E46-B4D7-8387-07E4-B46212DE8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63CA9-4D71-40EE-A5D0-97ED08D89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56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FCCB28-C2D4-D8C3-0E8F-D6A13AA12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EAB3-543B-4511-8AC6-869D00E5E078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C62CF3-0556-F61C-8AFE-DDC03BF29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A8598-DFC5-EF09-4653-6D4B9F753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63CA9-4D71-40EE-A5D0-97ED08D89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9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4C9C-8ACA-DFB9-B09A-BEEE24D5A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8C11B-485E-1BAF-5F24-EA8703C69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0A34EC-023E-0471-90D6-7B5578086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890DB-A16F-960B-264F-A1F2E57E6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EAB3-543B-4511-8AC6-869D00E5E078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CA2756-CE69-8EC4-4252-45743D696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6019AF-5AC8-C55B-18E9-8DFE4B9EF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63CA9-4D71-40EE-A5D0-97ED08D89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89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5F6EA-045D-3A72-CC75-1227B3656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7683F8-9F0E-8B4D-1900-F6B6BF92CB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158B17-9ADC-4917-36E0-5F6A76BF3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B856F-4E40-7898-E899-992DD0E14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EAB3-543B-4511-8AC6-869D00E5E078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AD053-F661-8185-89F8-0E593E893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4F66C6-D4CC-311B-5419-FCF49B589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63CA9-4D71-40EE-A5D0-97ED08D89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27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29B42D-F01F-D1F8-29B9-4BF71C4F9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37259-C6E9-EE35-3A3A-6655F2BBB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D3E05-CB82-6F32-C12E-056906FFA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5DEAB3-543B-4511-8AC6-869D00E5E078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7E3EA-EA06-0DA0-45D6-91718F8E17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53FE0-71D5-1344-7CFE-6BDF9CF98A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263CA9-4D71-40EE-A5D0-97ED08D89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5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eyler@uschamber.com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eyler@uschamber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harrison@uschamber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schamber.com/taxes/tax-guides-employer-incentives-for-workforce-support-and-benefits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striped background&#10;&#10;AI-generated content may be incorrect.">
            <a:extLst>
              <a:ext uri="{FF2B5EF4-FFF2-40B4-BE49-F238E27FC236}">
                <a16:creationId xmlns:a16="http://schemas.microsoft.com/office/drawing/2014/main" id="{935018A3-AED9-7558-9B73-9CF5D5860A7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3CF39C-DED0-223D-967B-FB8F8E009CF7}"/>
              </a:ext>
            </a:extLst>
          </p:cNvPr>
          <p:cNvSpPr txBox="1"/>
          <p:nvPr/>
        </p:nvSpPr>
        <p:spPr>
          <a:xfrm>
            <a:off x="219919" y="2824223"/>
            <a:ext cx="11972081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10000"/>
                    <a:lumOff val="90000"/>
                  </a:schemeClr>
                </a:solidFill>
                <a:latin typeface="GT America Rg" panose="00000500000000000000" pitchFamily="50" charset="0"/>
                <a:ea typeface="GT America Rg" panose="00000500000000000000" pitchFamily="50" charset="0"/>
              </a:rPr>
              <a:t>The 2026 Outlook:  An update from the U.S. Chamber</a:t>
            </a:r>
          </a:p>
          <a:p>
            <a:r>
              <a:rPr lang="en-US" sz="3200" dirty="0">
                <a:solidFill>
                  <a:schemeClr val="tx2">
                    <a:lumMod val="10000"/>
                    <a:lumOff val="90000"/>
                  </a:schemeClr>
                </a:solidFill>
                <a:latin typeface="GT America Rg" panose="00000500000000000000" pitchFamily="50" charset="0"/>
                <a:ea typeface="GT America Rg" panose="00000500000000000000" pitchFamily="50" charset="0"/>
              </a:rPr>
              <a:t>WCCE Annual Conference</a:t>
            </a:r>
          </a:p>
          <a:p>
            <a:endParaRPr lang="en-US" sz="1500" dirty="0">
              <a:solidFill>
                <a:schemeClr val="tx2">
                  <a:lumMod val="10000"/>
                  <a:lumOff val="90000"/>
                </a:schemeClr>
              </a:solidFill>
              <a:latin typeface="GT America Rg" panose="00000500000000000000" pitchFamily="50" charset="0"/>
              <a:ea typeface="GT America Rg" panose="00000500000000000000" pitchFamily="50" charset="0"/>
            </a:endParaRPr>
          </a:p>
          <a:p>
            <a:r>
              <a:rPr lang="en-US" sz="3200" i="1" dirty="0">
                <a:solidFill>
                  <a:schemeClr val="tx2">
                    <a:lumMod val="10000"/>
                    <a:lumOff val="90000"/>
                  </a:schemeClr>
                </a:solidFill>
                <a:latin typeface="GT America Rg" panose="00000500000000000000" pitchFamily="50" charset="0"/>
                <a:ea typeface="GT America Rg" panose="00000500000000000000" pitchFamily="50" charset="0"/>
              </a:rPr>
              <a:t>June 5, 2026</a:t>
            </a:r>
          </a:p>
        </p:txBody>
      </p:sp>
    </p:spTree>
    <p:extLst>
      <p:ext uri="{BB962C8B-B14F-4D97-AF65-F5344CB8AC3E}">
        <p14:creationId xmlns:p14="http://schemas.microsoft.com/office/powerpoint/2010/main" val="4090201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976F8-71F2-5DA7-AF5C-3CCFDF9DF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7CC7B7DD-3B18-E353-2EBE-1EC89E527F4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990CE3-EEF1-FC77-4745-1374D17A4559}"/>
              </a:ext>
            </a:extLst>
          </p:cNvPr>
          <p:cNvSpPr txBox="1"/>
          <p:nvPr/>
        </p:nvSpPr>
        <p:spPr>
          <a:xfrm>
            <a:off x="330573" y="382012"/>
            <a:ext cx="883023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</a:rPr>
              <a:t>2026 Mid-Term Congressional Elections</a:t>
            </a: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en-US" sz="2400" b="1" i="1" dirty="0">
                <a:solidFill>
                  <a:schemeClr val="bg1"/>
                </a:solidFill>
              </a:rPr>
              <a:t>	U.S. House </a:t>
            </a:r>
            <a:r>
              <a:rPr lang="en-US" sz="2400" dirty="0">
                <a:solidFill>
                  <a:schemeClr val="bg1"/>
                </a:solidFill>
              </a:rPr>
              <a:t>– 217 R - 212 D</a:t>
            </a: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b="1" i="1" dirty="0">
                <a:solidFill>
                  <a:schemeClr val="bg1"/>
                </a:solidFill>
              </a:rPr>
              <a:t>U.S. Senate </a:t>
            </a:r>
            <a:r>
              <a:rPr lang="en-US" sz="2400" dirty="0">
                <a:solidFill>
                  <a:schemeClr val="bg1"/>
                </a:solidFill>
              </a:rPr>
              <a:t>– 53 R  - 47 D  </a:t>
            </a: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en-US" sz="2400" b="1" i="1" dirty="0">
                <a:solidFill>
                  <a:schemeClr val="bg1"/>
                </a:solidFill>
              </a:rPr>
              <a:t>	Key NW Races to Watch</a:t>
            </a:r>
          </a:p>
          <a:p>
            <a:r>
              <a:rPr lang="en-US" sz="2400" dirty="0">
                <a:solidFill>
                  <a:schemeClr val="bg1"/>
                </a:solidFill>
              </a:rPr>
              <a:t>	WA-03 – </a:t>
            </a:r>
            <a:r>
              <a:rPr lang="en-US" sz="2400" dirty="0" err="1">
                <a:solidFill>
                  <a:schemeClr val="bg1"/>
                </a:solidFill>
              </a:rPr>
              <a:t>Glusenkamp</a:t>
            </a:r>
            <a:r>
              <a:rPr lang="en-US" sz="2400" dirty="0">
                <a:solidFill>
                  <a:schemeClr val="bg1"/>
                </a:solidFill>
              </a:rPr>
              <a:t> Perez (D-WA-03)</a:t>
            </a:r>
          </a:p>
          <a:p>
            <a:r>
              <a:rPr lang="en-US" sz="2400" dirty="0">
                <a:solidFill>
                  <a:schemeClr val="bg1"/>
                </a:solidFill>
              </a:rPr>
              <a:t>	WA-04 – Open</a:t>
            </a:r>
          </a:p>
          <a:p>
            <a:r>
              <a:rPr lang="en-US" sz="2400" dirty="0">
                <a:solidFill>
                  <a:schemeClr val="bg1"/>
                </a:solidFill>
              </a:rPr>
              <a:t>	MT-01 – Open</a:t>
            </a:r>
          </a:p>
          <a:p>
            <a:r>
              <a:rPr lang="en-US" sz="2400" dirty="0">
                <a:solidFill>
                  <a:schemeClr val="bg1"/>
                </a:solidFill>
              </a:rPr>
              <a:t>	MT Senate – Open</a:t>
            </a:r>
          </a:p>
          <a:p>
            <a:r>
              <a:rPr lang="en-US" sz="2400" dirty="0">
                <a:solidFill>
                  <a:schemeClr val="bg1"/>
                </a:solidFill>
              </a:rPr>
              <a:t>	WY House – Open</a:t>
            </a:r>
          </a:p>
          <a:p>
            <a:r>
              <a:rPr lang="en-US" sz="2400" dirty="0">
                <a:solidFill>
                  <a:schemeClr val="bg1"/>
                </a:solidFill>
              </a:rPr>
              <a:t>	WY Senate – Open 	</a:t>
            </a:r>
          </a:p>
          <a:p>
            <a:r>
              <a:rPr lang="en-US" sz="2400" dirty="0">
                <a:solidFill>
                  <a:schemeClr val="bg1"/>
                </a:solidFill>
              </a:rPr>
              <a:t>	AK Senate – Sullivan (R-AK)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chemeClr val="bg1"/>
              </a:solidFill>
            </a:endParaRPr>
          </a:p>
          <a:p>
            <a:pPr>
              <a:tabLst>
                <a:tab pos="457200" algn="l"/>
              </a:tabLst>
            </a:pPr>
            <a:endParaRPr lang="en-US" sz="2400" dirty="0">
              <a:solidFill>
                <a:schemeClr val="bg1"/>
              </a:solidFill>
              <a:latin typeface="GT America Rg" panose="00000500000000000000" pitchFamily="50" charset="0"/>
              <a:ea typeface="GT America Rg" panose="00000500000000000000" pitchFamily="50" charset="0"/>
            </a:endParaRPr>
          </a:p>
          <a:p>
            <a:pPr>
              <a:tabLst>
                <a:tab pos="457200" algn="l"/>
              </a:tabLst>
            </a:pPr>
            <a:endParaRPr lang="en-US" sz="2400" dirty="0">
              <a:solidFill>
                <a:schemeClr val="bg1"/>
              </a:solidFill>
              <a:latin typeface="GT America Rg" panose="00000500000000000000" pitchFamily="50" charset="0"/>
              <a:ea typeface="GT America Rg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633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2955E-D1A0-7DE7-98B8-43BBD077E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AI-generated content may be incorrect.">
            <a:extLst>
              <a:ext uri="{FF2B5EF4-FFF2-40B4-BE49-F238E27FC236}">
                <a16:creationId xmlns:a16="http://schemas.microsoft.com/office/drawing/2014/main" id="{352EBFEF-20E0-14F1-06EE-FEA35592B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65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card with text&#10;&#10;AI-generated content may be incorrect.">
            <a:extLst>
              <a:ext uri="{FF2B5EF4-FFF2-40B4-BE49-F238E27FC236}">
                <a16:creationId xmlns:a16="http://schemas.microsoft.com/office/drawing/2014/main" id="{7174D750-D26B-10F0-AC68-FBA78553A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47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3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quare with white lines&#10;&#10;AI-generated content may be incorrect.">
            <a:extLst>
              <a:ext uri="{FF2B5EF4-FFF2-40B4-BE49-F238E27FC236}">
                <a16:creationId xmlns:a16="http://schemas.microsoft.com/office/drawing/2014/main" id="{3531072C-3B12-76D0-3E9B-0E4387798B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D5632D-A785-370E-A538-8152B78B58AC}"/>
              </a:ext>
            </a:extLst>
          </p:cNvPr>
          <p:cNvSpPr txBox="1"/>
          <p:nvPr/>
        </p:nvSpPr>
        <p:spPr>
          <a:xfrm>
            <a:off x="545910" y="586854"/>
            <a:ext cx="1041324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GT America Rg" panose="00000500000000000000" pitchFamily="50" charset="0"/>
                <a:ea typeface="GT America Rg" panose="00000500000000000000" pitchFamily="50" charset="0"/>
              </a:rPr>
              <a:t>THANK YOU!</a:t>
            </a:r>
          </a:p>
          <a:p>
            <a:endParaRPr lang="en-US" sz="3200" dirty="0">
              <a:solidFill>
                <a:schemeClr val="bg1"/>
              </a:solidFill>
              <a:latin typeface="GT America Rg" panose="00000500000000000000" pitchFamily="50" charset="0"/>
              <a:ea typeface="GT America Rg" panose="00000500000000000000" pitchFamily="50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GT America Rg" panose="00000500000000000000" pitchFamily="50" charset="0"/>
                <a:ea typeface="GT America Rg" panose="00000500000000000000" pitchFamily="50" charset="0"/>
              </a:rPr>
              <a:t>Chris Eyler</a:t>
            </a:r>
          </a:p>
          <a:p>
            <a:r>
              <a:rPr lang="en-US" sz="3200" dirty="0">
                <a:solidFill>
                  <a:schemeClr val="tx2">
                    <a:lumMod val="10000"/>
                    <a:lumOff val="90000"/>
                  </a:schemeClr>
                </a:solidFill>
                <a:latin typeface="GT America Rg" panose="00000500000000000000" pitchFamily="50" charset="0"/>
                <a:ea typeface="GT America Rg" panose="00000500000000000000" pitchFamily="50" charset="0"/>
              </a:rPr>
              <a:t>Vice President, Northwest Region</a:t>
            </a:r>
          </a:p>
          <a:p>
            <a:r>
              <a:rPr lang="en-US" sz="3200" dirty="0">
                <a:solidFill>
                  <a:schemeClr val="tx2">
                    <a:lumMod val="10000"/>
                    <a:lumOff val="90000"/>
                  </a:schemeClr>
                </a:solidFill>
                <a:latin typeface="GT America Rg" panose="00000500000000000000" pitchFamily="50" charset="0"/>
                <a:ea typeface="GT America Rg" panose="00000500000000000000" pitchFamily="50" charset="0"/>
              </a:rPr>
              <a:t>U.S. Chamber of Commerce</a:t>
            </a:r>
          </a:p>
          <a:p>
            <a:r>
              <a:rPr lang="en-US" sz="3200" dirty="0">
                <a:solidFill>
                  <a:schemeClr val="tx2">
                    <a:lumMod val="10000"/>
                    <a:lumOff val="90000"/>
                  </a:schemeClr>
                </a:solidFill>
                <a:latin typeface="GT America Rg" panose="00000500000000000000" pitchFamily="50" charset="0"/>
                <a:ea typeface="GT America Rg" panose="00000500000000000000" pitchFamily="50" charset="0"/>
              </a:rPr>
              <a:t>206-305-0576</a:t>
            </a:r>
          </a:p>
          <a:p>
            <a:r>
              <a:rPr lang="en-US" sz="3200" dirty="0">
                <a:solidFill>
                  <a:schemeClr val="tx2">
                    <a:lumMod val="10000"/>
                    <a:lumOff val="90000"/>
                  </a:schemeClr>
                </a:solidFill>
                <a:latin typeface="GT America Rg" panose="00000500000000000000" pitchFamily="50" charset="0"/>
                <a:ea typeface="GT America Rg" panose="00000500000000000000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ceyler@uschamber.com</a:t>
            </a:r>
            <a:endParaRPr lang="en-US" sz="3200" dirty="0">
              <a:solidFill>
                <a:schemeClr val="tx2">
                  <a:lumMod val="10000"/>
                  <a:lumOff val="90000"/>
                </a:schemeClr>
              </a:solidFill>
              <a:latin typeface="GT America Rg" panose="00000500000000000000" pitchFamily="50" charset="0"/>
              <a:ea typeface="GT America Rg" panose="00000500000000000000" pitchFamily="50" charset="0"/>
            </a:endParaRPr>
          </a:p>
          <a:p>
            <a:endParaRPr lang="en-US" sz="3200" dirty="0">
              <a:latin typeface="GT America Rg" panose="00000500000000000000" pitchFamily="50" charset="0"/>
              <a:ea typeface="GT America Rg" panose="00000500000000000000" pitchFamily="50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906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5F017-1829-13F9-1FEB-703C765DF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4B5B798B-F692-B137-7F29-D6ABC8B05C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25B778-7B1B-D90A-5824-B22C349B3CD3}"/>
              </a:ext>
            </a:extLst>
          </p:cNvPr>
          <p:cNvSpPr txBox="1"/>
          <p:nvPr/>
        </p:nvSpPr>
        <p:spPr>
          <a:xfrm>
            <a:off x="330573" y="382012"/>
            <a:ext cx="883023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</a:rPr>
              <a:t>Chris Eyler, Vice President, Northwest Region</a:t>
            </a: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en-US" sz="2400" dirty="0">
                <a:solidFill>
                  <a:srgbClr val="FFFF00"/>
                </a:solidFill>
              </a:rPr>
              <a:t>	</a:t>
            </a:r>
            <a:r>
              <a:rPr lang="en-US" sz="2400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ceyler@uschamber.com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en-US" sz="2400" dirty="0">
                <a:solidFill>
                  <a:schemeClr val="bg1"/>
                </a:solidFill>
              </a:rPr>
              <a:t>	206-305-0576</a:t>
            </a: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en-US" sz="2400" dirty="0">
                <a:solidFill>
                  <a:schemeClr val="bg1"/>
                </a:solidFill>
              </a:rPr>
              <a:t>	Alaska, Idaho, Montana, Oregon, Washington, &amp; Wyoming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</a:rPr>
              <a:t>Katelyn Harrison, Manager</a:t>
            </a: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en-US" sz="2400" dirty="0">
                <a:solidFill>
                  <a:srgbClr val="FFFF00"/>
                </a:solidFill>
              </a:rPr>
              <a:t>	</a:t>
            </a:r>
            <a:r>
              <a:rPr lang="en-US" sz="24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kharrison@uschamber.com</a:t>
            </a:r>
            <a:endParaRPr lang="en-US" sz="24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en-US" sz="2400" dirty="0">
                <a:solidFill>
                  <a:schemeClr val="bg1"/>
                </a:solidFill>
              </a:rPr>
              <a:t>	208-970-6232</a:t>
            </a:r>
          </a:p>
          <a:p>
            <a:pPr>
              <a:tabLst>
                <a:tab pos="457200" algn="l"/>
              </a:tabLst>
            </a:pPr>
            <a:endParaRPr lang="en-US" sz="2400" dirty="0">
              <a:solidFill>
                <a:schemeClr val="bg1"/>
              </a:solidFill>
              <a:latin typeface="GT America Rg" panose="00000500000000000000" pitchFamily="50" charset="0"/>
              <a:ea typeface="GT America Rg" panose="00000500000000000000" pitchFamily="50" charset="0"/>
            </a:endParaRPr>
          </a:p>
          <a:p>
            <a:pPr>
              <a:tabLst>
                <a:tab pos="457200" algn="l"/>
              </a:tabLst>
            </a:pPr>
            <a:endParaRPr lang="en-US" sz="2400" dirty="0">
              <a:solidFill>
                <a:schemeClr val="bg1"/>
              </a:solidFill>
              <a:latin typeface="GT America Rg" panose="00000500000000000000" pitchFamily="50" charset="0"/>
              <a:ea typeface="GT America Rg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26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alendar with numbers and a few days of the week&#10;&#10;AI-generated content may be incorrect.">
            <a:extLst>
              <a:ext uri="{FF2B5EF4-FFF2-40B4-BE49-F238E27FC236}">
                <a16:creationId xmlns:a16="http://schemas.microsoft.com/office/drawing/2014/main" id="{A0BE7D87-1818-2008-D976-310B38B6B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31" y="740564"/>
            <a:ext cx="5822898" cy="25867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7B963F-B2C8-9873-95C8-B9AAA1E8D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998" y="83247"/>
            <a:ext cx="7744906" cy="657317"/>
          </a:xfrm>
          <a:prstGeom prst="rect">
            <a:avLst/>
          </a:prstGeom>
        </p:spPr>
      </p:pic>
      <p:pic>
        <p:nvPicPr>
          <p:cNvPr id="17" name="Picture 16" descr="A calendar with numbers and a few days of the month&#10;&#10;AI-generated content may be incorrect.">
            <a:extLst>
              <a:ext uri="{FF2B5EF4-FFF2-40B4-BE49-F238E27FC236}">
                <a16:creationId xmlns:a16="http://schemas.microsoft.com/office/drawing/2014/main" id="{8A17D754-6C90-9931-BF39-4C663DE359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98" y="3428999"/>
            <a:ext cx="8680228" cy="2586752"/>
          </a:xfrm>
          <a:prstGeom prst="rect">
            <a:avLst/>
          </a:prstGeom>
        </p:spPr>
      </p:pic>
      <p:pic>
        <p:nvPicPr>
          <p:cNvPr id="21" name="Picture 20" descr="A calendar with numbers and a few days of work&#10;&#10;AI-generated content may be incorrect.">
            <a:extLst>
              <a:ext uri="{FF2B5EF4-FFF2-40B4-BE49-F238E27FC236}">
                <a16:creationId xmlns:a16="http://schemas.microsoft.com/office/drawing/2014/main" id="{E3287E2A-9194-BB91-455F-62EC82D344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32" y="3368699"/>
            <a:ext cx="2895244" cy="2707353"/>
          </a:xfrm>
          <a:prstGeom prst="rect">
            <a:avLst/>
          </a:prstGeom>
        </p:spPr>
      </p:pic>
      <p:pic>
        <p:nvPicPr>
          <p:cNvPr id="25" name="Picture 24" descr="A calendar with numbers and a few months&#10;&#10;AI-generated content may be incorrect.">
            <a:extLst>
              <a:ext uri="{FF2B5EF4-FFF2-40B4-BE49-F238E27FC236}">
                <a16:creationId xmlns:a16="http://schemas.microsoft.com/office/drawing/2014/main" id="{B1E1E0F5-3B76-BB71-6872-ECC54EB2AA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40564"/>
            <a:ext cx="5793025" cy="2586753"/>
          </a:xfrm>
          <a:prstGeom prst="rect">
            <a:avLst/>
          </a:prstGeom>
        </p:spPr>
      </p:pic>
      <p:sp>
        <p:nvSpPr>
          <p:cNvPr id="7" name="Minus Sign 6">
            <a:extLst>
              <a:ext uri="{FF2B5EF4-FFF2-40B4-BE49-F238E27FC236}">
                <a16:creationId xmlns:a16="http://schemas.microsoft.com/office/drawing/2014/main" id="{59FCD663-4AFE-E054-30DE-F43458CF323B}"/>
              </a:ext>
            </a:extLst>
          </p:cNvPr>
          <p:cNvSpPr/>
          <p:nvPr/>
        </p:nvSpPr>
        <p:spPr>
          <a:xfrm>
            <a:off x="2231439" y="1220788"/>
            <a:ext cx="610812" cy="489816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Sign 5">
            <a:extLst>
              <a:ext uri="{FF2B5EF4-FFF2-40B4-BE49-F238E27FC236}">
                <a16:creationId xmlns:a16="http://schemas.microsoft.com/office/drawing/2014/main" id="{AD5B824B-12D0-082B-78EE-C1530AC9AE04}"/>
              </a:ext>
            </a:extLst>
          </p:cNvPr>
          <p:cNvSpPr/>
          <p:nvPr/>
        </p:nvSpPr>
        <p:spPr>
          <a:xfrm>
            <a:off x="168838" y="2000906"/>
            <a:ext cx="2945838" cy="489816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Sign 7">
            <a:extLst>
              <a:ext uri="{FF2B5EF4-FFF2-40B4-BE49-F238E27FC236}">
                <a16:creationId xmlns:a16="http://schemas.microsoft.com/office/drawing/2014/main" id="{D88D7EB0-E64D-72F1-F924-BDA437668B1E}"/>
              </a:ext>
            </a:extLst>
          </p:cNvPr>
          <p:cNvSpPr/>
          <p:nvPr/>
        </p:nvSpPr>
        <p:spPr>
          <a:xfrm>
            <a:off x="168838" y="1587496"/>
            <a:ext cx="2945838" cy="489816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inus Sign 2">
            <a:extLst>
              <a:ext uri="{FF2B5EF4-FFF2-40B4-BE49-F238E27FC236}">
                <a16:creationId xmlns:a16="http://schemas.microsoft.com/office/drawing/2014/main" id="{84AF914E-6A04-E75B-37C0-BB90A3D3121C}"/>
              </a:ext>
            </a:extLst>
          </p:cNvPr>
          <p:cNvSpPr/>
          <p:nvPr/>
        </p:nvSpPr>
        <p:spPr>
          <a:xfrm>
            <a:off x="185042" y="2857430"/>
            <a:ext cx="2945838" cy="489816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Sign 3">
            <a:extLst>
              <a:ext uri="{FF2B5EF4-FFF2-40B4-BE49-F238E27FC236}">
                <a16:creationId xmlns:a16="http://schemas.microsoft.com/office/drawing/2014/main" id="{422EF6AD-FDF1-585A-8A91-4F688B98DD4A}"/>
              </a:ext>
            </a:extLst>
          </p:cNvPr>
          <p:cNvSpPr/>
          <p:nvPr/>
        </p:nvSpPr>
        <p:spPr>
          <a:xfrm>
            <a:off x="185042" y="2444020"/>
            <a:ext cx="2945838" cy="489816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Sign 4">
            <a:extLst>
              <a:ext uri="{FF2B5EF4-FFF2-40B4-BE49-F238E27FC236}">
                <a16:creationId xmlns:a16="http://schemas.microsoft.com/office/drawing/2014/main" id="{DFC3256D-0F45-79B9-8D75-2E924692C922}"/>
              </a:ext>
            </a:extLst>
          </p:cNvPr>
          <p:cNvSpPr/>
          <p:nvPr/>
        </p:nvSpPr>
        <p:spPr>
          <a:xfrm>
            <a:off x="3062613" y="1182432"/>
            <a:ext cx="2744758" cy="489816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02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AAE43-21B1-7762-733E-685ADC725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road&#10;&#10;AI-generated content may be incorrect.">
            <a:extLst>
              <a:ext uri="{FF2B5EF4-FFF2-40B4-BE49-F238E27FC236}">
                <a16:creationId xmlns:a16="http://schemas.microsoft.com/office/drawing/2014/main" id="{864433FA-7C06-87B1-7164-91EBE1BC2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42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BAA48-38F8-B2CE-0030-03B90556A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brochure with text&#10;&#10;AI-generated content may be incorrect.">
            <a:extLst>
              <a:ext uri="{FF2B5EF4-FFF2-40B4-BE49-F238E27FC236}">
                <a16:creationId xmlns:a16="http://schemas.microsoft.com/office/drawing/2014/main" id="{29A04706-512F-6E61-6240-2BA8AECE3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56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33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DEDE16-A0CE-C944-DFBE-210011781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9075" y="1"/>
            <a:ext cx="8908147" cy="5899807"/>
          </a:xfrm>
        </p:spPr>
        <p:txBody>
          <a:bodyPr vert="horz" lIns="228600" tIns="548640" rIns="0" bIns="0" rtlCol="0" anchor="t" anchorCtr="0"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4267" b="1" dirty="0">
                <a:solidFill>
                  <a:schemeClr val="bg1"/>
                </a:solidFill>
                <a:latin typeface="GT America Rg" panose="00000500000000000000" pitchFamily="50" charset="0"/>
                <a:ea typeface="GT America Rg" panose="00000500000000000000" pitchFamily="50" charset="0"/>
              </a:rPr>
              <a:t>2026 Coalition Letters</a:t>
            </a:r>
          </a:p>
          <a:p>
            <a:pPr>
              <a:lnSpc>
                <a:spcPct val="120000"/>
              </a:lnSpc>
            </a:pPr>
            <a:endParaRPr lang="en-US" sz="1333" dirty="0">
              <a:solidFill>
                <a:schemeClr val="bg1"/>
              </a:solidFill>
              <a:latin typeface="GT America Rg" panose="00000500000000000000" pitchFamily="50" charset="0"/>
              <a:ea typeface="GT America Rg" panose="00000500000000000000" pitchFamily="50" charset="0"/>
            </a:endParaRPr>
          </a:p>
          <a:p>
            <a:pPr>
              <a:lnSpc>
                <a:spcPct val="160000"/>
              </a:lnSpc>
            </a:pPr>
            <a:r>
              <a:rPr lang="en-US" sz="3200" dirty="0">
                <a:solidFill>
                  <a:schemeClr val="bg1"/>
                </a:solidFill>
                <a:latin typeface="GT America Rg" panose="00000500000000000000" pitchFamily="50" charset="0"/>
                <a:ea typeface="GT America Rg" panose="00000500000000000000" pitchFamily="50" charset="0"/>
              </a:rPr>
              <a:t>	Permitting Reform – February 22, 2026</a:t>
            </a:r>
          </a:p>
          <a:p>
            <a:pPr>
              <a:lnSpc>
                <a:spcPct val="160000"/>
              </a:lnSpc>
            </a:pPr>
            <a:r>
              <a:rPr lang="en-US" sz="3200" dirty="0">
                <a:solidFill>
                  <a:schemeClr val="bg1"/>
                </a:solidFill>
                <a:latin typeface="GT America Rg" panose="00000500000000000000" pitchFamily="50" charset="0"/>
                <a:ea typeface="GT America Rg" panose="00000500000000000000" pitchFamily="50" charset="0"/>
              </a:rPr>
              <a:t>	Prove It Act – May 4, 2026</a:t>
            </a:r>
          </a:p>
          <a:p>
            <a:pPr>
              <a:lnSpc>
                <a:spcPct val="160000"/>
              </a:lnSpc>
            </a:pPr>
            <a:r>
              <a:rPr lang="en-US" sz="3200" dirty="0">
                <a:solidFill>
                  <a:schemeClr val="bg1"/>
                </a:solidFill>
                <a:latin typeface="GT America Rg" panose="00000500000000000000" pitchFamily="50" charset="0"/>
                <a:ea typeface="GT America Rg" panose="00000500000000000000" pitchFamily="50" charset="0"/>
              </a:rPr>
              <a:t>	Boeing 777F  Petition – May 7, 2026</a:t>
            </a:r>
          </a:p>
          <a:p>
            <a:pPr>
              <a:lnSpc>
                <a:spcPct val="160000"/>
              </a:lnSpc>
            </a:pPr>
            <a:r>
              <a:rPr lang="en-US" sz="3200" dirty="0">
                <a:solidFill>
                  <a:schemeClr val="bg1"/>
                </a:solidFill>
                <a:latin typeface="GT America Rg" panose="00000500000000000000" pitchFamily="50" charset="0"/>
                <a:ea typeface="GT America Rg" panose="00000500000000000000" pitchFamily="50" charset="0"/>
              </a:rPr>
              <a:t>	Immigration Reform – Late Spring 2026</a:t>
            </a:r>
          </a:p>
          <a:p>
            <a:pPr>
              <a:lnSpc>
                <a:spcPct val="160000"/>
              </a:lnSpc>
            </a:pPr>
            <a:r>
              <a:rPr lang="en-US" sz="3200" dirty="0">
                <a:solidFill>
                  <a:schemeClr val="bg1"/>
                </a:solidFill>
                <a:latin typeface="GT America Rg" panose="00000500000000000000" pitchFamily="50" charset="0"/>
                <a:ea typeface="GT America Rg" panose="00000500000000000000" pitchFamily="50" charset="0"/>
              </a:rPr>
              <a:t>	Secure Data Act – Late Spring 2026</a:t>
            </a:r>
          </a:p>
          <a:p>
            <a:pPr>
              <a:lnSpc>
                <a:spcPct val="160000"/>
              </a:lnSpc>
            </a:pPr>
            <a:r>
              <a:rPr lang="en-US" sz="3200" dirty="0">
                <a:solidFill>
                  <a:schemeClr val="bg1"/>
                </a:solidFill>
                <a:latin typeface="GT America Rg" panose="00000500000000000000" pitchFamily="50" charset="0"/>
                <a:ea typeface="GT America Rg" panose="00000500000000000000" pitchFamily="50" charset="0"/>
              </a:rPr>
              <a:t>	Faster Labor Contracts Act – Late Spring 2026</a:t>
            </a:r>
          </a:p>
          <a:p>
            <a:pPr>
              <a:lnSpc>
                <a:spcPct val="150000"/>
              </a:lnSpc>
            </a:pPr>
            <a:endParaRPr lang="en-US" sz="3733" spc="-267" dirty="0">
              <a:latin typeface="GT America Rg" panose="00000500000000000000" pitchFamily="50" charset="0"/>
              <a:ea typeface="GT America Rg" panose="000005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en-US" sz="3733" spc="-267" dirty="0">
                <a:latin typeface="GT America Rg" panose="00000500000000000000" pitchFamily="50" charset="0"/>
                <a:ea typeface="GT America Rg" panose="00000500000000000000" pitchFamily="50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95000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D37D29-949F-D975-A792-226DE71A0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text on a blue background&#10;&#10;AI-generated content may be incorrect.">
            <a:extLst>
              <a:ext uri="{FF2B5EF4-FFF2-40B4-BE49-F238E27FC236}">
                <a16:creationId xmlns:a16="http://schemas.microsoft.com/office/drawing/2014/main" id="{79B5B185-631D-CB30-E499-493BD7ECC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33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5852A-B227-1794-115B-32A4F979D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poster with text and images&#10;&#10;AI-generated content may be incorrect.">
            <a:extLst>
              <a:ext uri="{FF2B5EF4-FFF2-40B4-BE49-F238E27FC236}">
                <a16:creationId xmlns:a16="http://schemas.microsoft.com/office/drawing/2014/main" id="{C034652C-4A48-4410-50CC-35FB6923D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89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looking at a computer&#10;&#10;AI-generated content may be incorrect.">
            <a:extLst>
              <a:ext uri="{FF2B5EF4-FFF2-40B4-BE49-F238E27FC236}">
                <a16:creationId xmlns:a16="http://schemas.microsoft.com/office/drawing/2014/main" id="{548F9612-0358-0DF5-9423-9A6C8CE84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80837" cy="6858000"/>
          </a:xfrm>
          <a:prstGeom prst="rect">
            <a:avLst/>
          </a:prstGeom>
        </p:spPr>
      </p:pic>
      <p:pic>
        <p:nvPicPr>
          <p:cNvPr id="7" name="Picture 6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853FA86B-3CFB-5A4D-A640-7534F5C45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627" y="3981629"/>
            <a:ext cx="1961972" cy="1961972"/>
          </a:xfrm>
          <a:prstGeom prst="rect">
            <a:avLst/>
          </a:prstGeom>
        </p:spPr>
      </p:pic>
      <p:pic>
        <p:nvPicPr>
          <p:cNvPr id="9" name="Picture 8" descr="A close-up of a document&#10;&#10;AI-generated content may be incorrect.">
            <a:extLst>
              <a:ext uri="{FF2B5EF4-FFF2-40B4-BE49-F238E27FC236}">
                <a16:creationId xmlns:a16="http://schemas.microsoft.com/office/drawing/2014/main" id="{36AC733D-7606-DB20-BB3C-58E84E1275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203394"/>
            <a:ext cx="6380555" cy="36439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88136B-C9E0-51CE-F885-FE3730378F69}"/>
              </a:ext>
            </a:extLst>
          </p:cNvPr>
          <p:cNvSpPr txBox="1"/>
          <p:nvPr/>
        </p:nvSpPr>
        <p:spPr>
          <a:xfrm>
            <a:off x="6276150" y="6077930"/>
            <a:ext cx="5114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C5391"/>
                </a:solidFill>
                <a:hlinkClick r:id="rId5"/>
              </a:rPr>
              <a:t>Download the 2025 Tax Guide </a:t>
            </a:r>
            <a:endParaRPr lang="en-US" sz="2800" b="1" dirty="0">
              <a:solidFill>
                <a:srgbClr val="0C53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00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2C2009DB2C36468D61882CFF75602A" ma:contentTypeVersion="21" ma:contentTypeDescription="Create a new document." ma:contentTypeScope="" ma:versionID="e5ba981186180b1aa63ce0a6bfbc1d76">
  <xsd:schema xmlns:xsd="http://www.w3.org/2001/XMLSchema" xmlns:xs="http://www.w3.org/2001/XMLSchema" xmlns:p="http://schemas.microsoft.com/office/2006/metadata/properties" xmlns:ns2="438868ec-0b64-46cd-9643-6d4960a55278" xmlns:ns3="40120553-a029-4f97-b6fe-f8c15136d40e" targetNamespace="http://schemas.microsoft.com/office/2006/metadata/properties" ma:root="true" ma:fieldsID="660280abfbdfcabd87ba9e7c16cfcbce" ns2:_="" ns3:_="">
    <xsd:import namespace="438868ec-0b64-46cd-9643-6d4960a55278"/>
    <xsd:import namespace="40120553-a029-4f97-b6fe-f8c15136d4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TaxCatchAll" minOccurs="0"/>
                <xsd:element ref="ns2:lcf76f155ced4ddcb4097134ff3c332f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8868ec-0b64-46cd-9643-6d4960a552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5a24340-f212-4c6d-a913-7848920fea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120553-a029-4f97-b6fe-f8c15136d40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d6dc20e-4c1c-41f4-b020-be4f97ad97b6}" ma:internalName="TaxCatchAll" ma:showField="CatchAllData" ma:web="40120553-a029-4f97-b6fe-f8c15136d4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8868ec-0b64-46cd-9643-6d4960a55278">
      <Terms xmlns="http://schemas.microsoft.com/office/infopath/2007/PartnerControls"/>
    </lcf76f155ced4ddcb4097134ff3c332f>
    <TaxCatchAll xmlns="40120553-a029-4f97-b6fe-f8c15136d40e" xsi:nil="true"/>
  </documentManagement>
</p:properties>
</file>

<file path=customXml/itemProps1.xml><?xml version="1.0" encoding="utf-8"?>
<ds:datastoreItem xmlns:ds="http://schemas.openxmlformats.org/officeDocument/2006/customXml" ds:itemID="{A7A139AE-8BF9-4275-B4FB-90C533ED359B}"/>
</file>

<file path=customXml/itemProps2.xml><?xml version="1.0" encoding="utf-8"?>
<ds:datastoreItem xmlns:ds="http://schemas.openxmlformats.org/officeDocument/2006/customXml" ds:itemID="{F2F0C32B-116E-4F21-AD1F-8266546113A0}"/>
</file>

<file path=customXml/itemProps3.xml><?xml version="1.0" encoding="utf-8"?>
<ds:datastoreItem xmlns:ds="http://schemas.openxmlformats.org/officeDocument/2006/customXml" ds:itemID="{E80D2D40-FD8A-4021-832C-3B44B3603C9B}"/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218</Words>
  <Application>Microsoft Office PowerPoint</Application>
  <PresentationFormat>Widescreen</PresentationFormat>
  <Paragraphs>43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GT America Lt</vt:lpstr>
      <vt:lpstr>GT America Rg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U.S. Chamber Of Commerce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Eyler, Chris</dc:creator>
  <cp:lastModifiedBy>Eyler, Chris</cp:lastModifiedBy>
  <cp:revision>2</cp:revision>
  <dcterms:created xsi:type="dcterms:W3CDTF">2026-05-04T22:09:37Z</dcterms:created>
  <dcterms:modified xsi:type="dcterms:W3CDTF">2026-06-02T16:38:24Z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0x0101003F2C2009DB2C36468D61882CFF75602A</vt:lpwstr>
  </property>
</Properties>
</file>