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diagrams/data2.xml" ContentType="application/vnd.openxmlformats-officedocument.drawingml.diagramData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diagrams/data1.xml" ContentType="application/vnd.openxmlformats-officedocument.drawingml.diagramData+xml"/>
  <Override PartName="/ppt/diagrams/data3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diagrams/colors1.xml" ContentType="application/vnd.openxmlformats-officedocument.drawingml.diagramColors+xml"/>
  <Override PartName="/ppt/theme/theme1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2.xml" ContentType="application/vnd.openxmlformats-officedocument.drawingml.diagramColors+xml"/>
  <Override PartName="/ppt/diagrams/quickStyle2.xml" ContentType="application/vnd.openxmlformats-officedocument.drawingml.diagramStyle+xml"/>
  <Override PartName="/ppt/diagrams/layout2.xml" ContentType="application/vnd.openxmlformats-officedocument.drawingml.diagramLayout+xml"/>
  <Override PartName="/ppt/diagrams/drawing2.xml" ContentType="application/vnd.ms-office.drawingml.diagramDrawing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rawing1.xml" ContentType="application/vnd.ms-office.drawingml.diagramDrawing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4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72"/>
    <p:restoredTop sz="95665"/>
  </p:normalViewPr>
  <p:slideViewPr>
    <p:cSldViewPr snapToGrid="0" snapToObjects="1">
      <p:cViewPr varScale="1">
        <p:scale>
          <a:sx n="108" d="100"/>
          <a:sy n="108" d="100"/>
        </p:scale>
        <p:origin x="1602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Relationship Id="rId14" Type="http://schemas.openxmlformats.org/officeDocument/2006/relationships/customXml" Target="../customXml/item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svg"/><Relationship Id="rId1" Type="http://schemas.openxmlformats.org/officeDocument/2006/relationships/image" Target="../media/image4.svg"/><Relationship Id="rId4" Type="http://schemas.openxmlformats.org/officeDocument/2006/relationships/image" Target="../media/image7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svg"/><Relationship Id="rId1" Type="http://schemas.openxmlformats.org/officeDocument/2006/relationships/image" Target="../media/image9.svg"/><Relationship Id="rId5" Type="http://schemas.openxmlformats.org/officeDocument/2006/relationships/image" Target="../media/image13.svg"/><Relationship Id="rId4" Type="http://schemas.openxmlformats.org/officeDocument/2006/relationships/image" Target="../media/image12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15.svg"/><Relationship Id="rId1" Type="http://schemas.openxmlformats.org/officeDocument/2006/relationships/image" Target="../media/image4.svg"/><Relationship Id="rId4" Type="http://schemas.openxmlformats.org/officeDocument/2006/relationships/image" Target="../media/image1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svg"/><Relationship Id="rId1" Type="http://schemas.openxmlformats.org/officeDocument/2006/relationships/image" Target="../media/image4.svg"/><Relationship Id="rId4" Type="http://schemas.openxmlformats.org/officeDocument/2006/relationships/image" Target="../media/image7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svg"/><Relationship Id="rId1" Type="http://schemas.openxmlformats.org/officeDocument/2006/relationships/image" Target="../media/image9.svg"/><Relationship Id="rId5" Type="http://schemas.openxmlformats.org/officeDocument/2006/relationships/image" Target="../media/image13.svg"/><Relationship Id="rId4" Type="http://schemas.openxmlformats.org/officeDocument/2006/relationships/image" Target="../media/image12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15.svg"/><Relationship Id="rId1" Type="http://schemas.openxmlformats.org/officeDocument/2006/relationships/image" Target="../media/image4.svg"/><Relationship Id="rId4" Type="http://schemas.openxmlformats.org/officeDocument/2006/relationships/image" Target="../media/image1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42BA79-6838-4A85-AFB5-7831E3667F2D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B87AAA1-5F6D-40E1-B41F-884DC4E5DFB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/>
            <a:t>Economic Development</a:t>
          </a:r>
        </a:p>
      </dgm:t>
    </dgm:pt>
    <dgm:pt modelId="{D7B1E507-6626-4F40-9F8A-6F9D01C5BF19}" type="parTrans" cxnId="{81CB4620-92E7-4DF3-BED1-55A3377A0EEC}">
      <dgm:prSet/>
      <dgm:spPr/>
      <dgm:t>
        <a:bodyPr/>
        <a:lstStyle/>
        <a:p>
          <a:endParaRPr lang="en-US" sz="1800"/>
        </a:p>
      </dgm:t>
    </dgm:pt>
    <dgm:pt modelId="{D5CC97E3-481D-49F1-B7B8-62D3617AA243}" type="sibTrans" cxnId="{81CB4620-92E7-4DF3-BED1-55A3377A0EEC}">
      <dgm:prSet/>
      <dgm:spPr/>
      <dgm:t>
        <a:bodyPr/>
        <a:lstStyle/>
        <a:p>
          <a:endParaRPr lang="en-US" sz="1800"/>
        </a:p>
      </dgm:t>
    </dgm:pt>
    <dgm:pt modelId="{C96BC90D-E273-45EC-BF52-50C5B6BC277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/>
            <a:t>Workforce Development</a:t>
          </a:r>
        </a:p>
      </dgm:t>
    </dgm:pt>
    <dgm:pt modelId="{9BFCAA55-FCFD-43FE-8ACD-CA4B5CDB378F}" type="parTrans" cxnId="{EEBAA8B3-E4D9-420E-8775-07DBF32DC1B5}">
      <dgm:prSet/>
      <dgm:spPr/>
      <dgm:t>
        <a:bodyPr/>
        <a:lstStyle/>
        <a:p>
          <a:endParaRPr lang="en-US" sz="1800"/>
        </a:p>
      </dgm:t>
    </dgm:pt>
    <dgm:pt modelId="{470BDE9F-746F-4B3A-B48C-8E4540A2B11D}" type="sibTrans" cxnId="{EEBAA8B3-E4D9-420E-8775-07DBF32DC1B5}">
      <dgm:prSet/>
      <dgm:spPr/>
      <dgm:t>
        <a:bodyPr/>
        <a:lstStyle/>
        <a:p>
          <a:endParaRPr lang="en-US" sz="1800"/>
        </a:p>
      </dgm:t>
    </dgm:pt>
    <dgm:pt modelId="{93140D29-4AC0-4909-ABA4-1E933FC222D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/>
            <a:t>Regional Research</a:t>
          </a:r>
        </a:p>
      </dgm:t>
    </dgm:pt>
    <dgm:pt modelId="{637B583A-A3F0-497C-B50D-A311854BB1FF}" type="parTrans" cxnId="{42BC09F5-0C15-4922-BFB6-7466D645E3A7}">
      <dgm:prSet/>
      <dgm:spPr/>
      <dgm:t>
        <a:bodyPr/>
        <a:lstStyle/>
        <a:p>
          <a:endParaRPr lang="en-US" sz="1800"/>
        </a:p>
      </dgm:t>
    </dgm:pt>
    <dgm:pt modelId="{FB38EA06-0E41-452E-B7C5-090E14F880CA}" type="sibTrans" cxnId="{42BC09F5-0C15-4922-BFB6-7466D645E3A7}">
      <dgm:prSet/>
      <dgm:spPr/>
      <dgm:t>
        <a:bodyPr/>
        <a:lstStyle/>
        <a:p>
          <a:endParaRPr lang="en-US" sz="1800"/>
        </a:p>
      </dgm:t>
    </dgm:pt>
    <dgm:pt modelId="{C6C8A013-FCDE-4F81-B5A3-52AF8819E10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/>
            <a:t>Strategic Convening</a:t>
          </a:r>
        </a:p>
      </dgm:t>
    </dgm:pt>
    <dgm:pt modelId="{A360DFE8-8DA3-4DC8-8706-3A269DCA0DD5}" type="parTrans" cxnId="{B311DB30-F3C3-4FDB-9999-634F97981D06}">
      <dgm:prSet/>
      <dgm:spPr/>
      <dgm:t>
        <a:bodyPr/>
        <a:lstStyle/>
        <a:p>
          <a:endParaRPr lang="en-US" sz="1800"/>
        </a:p>
      </dgm:t>
    </dgm:pt>
    <dgm:pt modelId="{7F26F8F2-9C7F-4C8A-846A-289EA77546B4}" type="sibTrans" cxnId="{B311DB30-F3C3-4FDB-9999-634F97981D06}">
      <dgm:prSet/>
      <dgm:spPr/>
      <dgm:t>
        <a:bodyPr/>
        <a:lstStyle/>
        <a:p>
          <a:endParaRPr lang="en-US" sz="1800"/>
        </a:p>
      </dgm:t>
    </dgm:pt>
    <dgm:pt modelId="{74164282-FC23-4363-ADCE-AB37330D027D}" type="pres">
      <dgm:prSet presAssocID="{AE42BA79-6838-4A85-AFB5-7831E3667F2D}" presName="root" presStyleCnt="0">
        <dgm:presLayoutVars>
          <dgm:dir/>
          <dgm:resizeHandles val="exact"/>
        </dgm:presLayoutVars>
      </dgm:prSet>
      <dgm:spPr/>
    </dgm:pt>
    <dgm:pt modelId="{42F82B3D-9147-4DF0-8F78-646F3DEF437B}" type="pres">
      <dgm:prSet presAssocID="{EB87AAA1-5F6D-40E1-B41F-884DC4E5DFB0}" presName="compNode" presStyleCnt="0"/>
      <dgm:spPr/>
    </dgm:pt>
    <dgm:pt modelId="{7FF56E14-3201-4797-86D9-3708EBF4299A}" type="pres">
      <dgm:prSet presAssocID="{EB87AAA1-5F6D-40E1-B41F-884DC4E5DFB0}" presName="iconRect" presStyleLbl="node1" presStyleIdx="0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ins"/>
        </a:ext>
      </dgm:extLst>
    </dgm:pt>
    <dgm:pt modelId="{1F8122F6-FBFD-4E3B-BC99-F00295F422BA}" type="pres">
      <dgm:prSet presAssocID="{EB87AAA1-5F6D-40E1-B41F-884DC4E5DFB0}" presName="spaceRect" presStyleCnt="0"/>
      <dgm:spPr/>
    </dgm:pt>
    <dgm:pt modelId="{EB67E5CE-FF65-4212-877D-F3374E1D0B34}" type="pres">
      <dgm:prSet presAssocID="{EB87AAA1-5F6D-40E1-B41F-884DC4E5DFB0}" presName="textRect" presStyleLbl="revTx" presStyleIdx="0" presStyleCnt="4">
        <dgm:presLayoutVars>
          <dgm:chMax val="1"/>
          <dgm:chPref val="1"/>
        </dgm:presLayoutVars>
      </dgm:prSet>
      <dgm:spPr/>
    </dgm:pt>
    <dgm:pt modelId="{8263099A-A6CA-4302-8AC2-0765224F7039}" type="pres">
      <dgm:prSet presAssocID="{D5CC97E3-481D-49F1-B7B8-62D3617AA243}" presName="sibTrans" presStyleCnt="0"/>
      <dgm:spPr/>
    </dgm:pt>
    <dgm:pt modelId="{497305F2-A477-46C1-BD9E-982C6D8AC403}" type="pres">
      <dgm:prSet presAssocID="{C96BC90D-E273-45EC-BF52-50C5B6BC277D}" presName="compNode" presStyleCnt="0"/>
      <dgm:spPr/>
    </dgm:pt>
    <dgm:pt modelId="{7239B94F-D02E-411A-B706-85E3ABC2C1D0}" type="pres">
      <dgm:prSet presAssocID="{C96BC90D-E273-45EC-BF52-50C5B6BC277D}" presName="iconRect" presStyleLbl="node1" presStyleIdx="1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ffice Worker"/>
        </a:ext>
      </dgm:extLst>
    </dgm:pt>
    <dgm:pt modelId="{106AF7AE-7DAD-48E8-A5A0-986C5F24D24A}" type="pres">
      <dgm:prSet presAssocID="{C96BC90D-E273-45EC-BF52-50C5B6BC277D}" presName="spaceRect" presStyleCnt="0"/>
      <dgm:spPr/>
    </dgm:pt>
    <dgm:pt modelId="{35EEF08D-E925-4502-A1DB-C148C73A827B}" type="pres">
      <dgm:prSet presAssocID="{C96BC90D-E273-45EC-BF52-50C5B6BC277D}" presName="textRect" presStyleLbl="revTx" presStyleIdx="1" presStyleCnt="4">
        <dgm:presLayoutVars>
          <dgm:chMax val="1"/>
          <dgm:chPref val="1"/>
        </dgm:presLayoutVars>
      </dgm:prSet>
      <dgm:spPr/>
    </dgm:pt>
    <dgm:pt modelId="{46FB9317-67F1-4153-844A-D7C480DDE99B}" type="pres">
      <dgm:prSet presAssocID="{470BDE9F-746F-4B3A-B48C-8E4540A2B11D}" presName="sibTrans" presStyleCnt="0"/>
      <dgm:spPr/>
    </dgm:pt>
    <dgm:pt modelId="{94020BB8-040E-4A61-9E5E-511924080242}" type="pres">
      <dgm:prSet presAssocID="{93140D29-4AC0-4909-ABA4-1E933FC222D8}" presName="compNode" presStyleCnt="0"/>
      <dgm:spPr/>
    </dgm:pt>
    <dgm:pt modelId="{E81F7230-7B70-4C4A-89DA-D1807D29270A}" type="pres">
      <dgm:prSet presAssocID="{93140D29-4AC0-4909-ABA4-1E933FC222D8}" presName="iconRect" presStyleLbl="node1" presStyleIdx="2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p with pin"/>
        </a:ext>
      </dgm:extLst>
    </dgm:pt>
    <dgm:pt modelId="{4B37E802-F381-4A71-A8D9-81DC36790EC1}" type="pres">
      <dgm:prSet presAssocID="{93140D29-4AC0-4909-ABA4-1E933FC222D8}" presName="spaceRect" presStyleCnt="0"/>
      <dgm:spPr/>
    </dgm:pt>
    <dgm:pt modelId="{6731A498-C99D-4A7F-A358-BA874FCB2001}" type="pres">
      <dgm:prSet presAssocID="{93140D29-4AC0-4909-ABA4-1E933FC222D8}" presName="textRect" presStyleLbl="revTx" presStyleIdx="2" presStyleCnt="4">
        <dgm:presLayoutVars>
          <dgm:chMax val="1"/>
          <dgm:chPref val="1"/>
        </dgm:presLayoutVars>
      </dgm:prSet>
      <dgm:spPr/>
    </dgm:pt>
    <dgm:pt modelId="{1ACB07AD-8FEC-4FDC-B4BF-1DE818625F79}" type="pres">
      <dgm:prSet presAssocID="{FB38EA06-0E41-452E-B7C5-090E14F880CA}" presName="sibTrans" presStyleCnt="0"/>
      <dgm:spPr/>
    </dgm:pt>
    <dgm:pt modelId="{620E6888-EA2C-4499-B244-E1E94AA06665}" type="pres">
      <dgm:prSet presAssocID="{C6C8A013-FCDE-4F81-B5A3-52AF8819E102}" presName="compNode" presStyleCnt="0"/>
      <dgm:spPr/>
    </dgm:pt>
    <dgm:pt modelId="{34871376-8BBF-4D5D-82D2-665C8B877240}" type="pres">
      <dgm:prSet presAssocID="{C6C8A013-FCDE-4F81-B5A3-52AF8819E102}" presName="iconRect" presStyleLbl="node1" presStyleIdx="3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laybook"/>
        </a:ext>
      </dgm:extLst>
    </dgm:pt>
    <dgm:pt modelId="{66ACF7AF-1338-4710-A174-1DAB33F1FA63}" type="pres">
      <dgm:prSet presAssocID="{C6C8A013-FCDE-4F81-B5A3-52AF8819E102}" presName="spaceRect" presStyleCnt="0"/>
      <dgm:spPr/>
    </dgm:pt>
    <dgm:pt modelId="{A454C07C-F3D2-49B6-90D3-4746EB417233}" type="pres">
      <dgm:prSet presAssocID="{C6C8A013-FCDE-4F81-B5A3-52AF8819E102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1B4DCD0F-628D-4438-ABF1-D1A8733C28CD}" type="presOf" srcId="{93140D29-4AC0-4909-ABA4-1E933FC222D8}" destId="{6731A498-C99D-4A7F-A358-BA874FCB2001}" srcOrd="0" destOrd="0" presId="urn:microsoft.com/office/officeart/2018/2/layout/IconLabelList"/>
    <dgm:cxn modelId="{81CB4620-92E7-4DF3-BED1-55A3377A0EEC}" srcId="{AE42BA79-6838-4A85-AFB5-7831E3667F2D}" destId="{EB87AAA1-5F6D-40E1-B41F-884DC4E5DFB0}" srcOrd="0" destOrd="0" parTransId="{D7B1E507-6626-4F40-9F8A-6F9D01C5BF19}" sibTransId="{D5CC97E3-481D-49F1-B7B8-62D3617AA243}"/>
    <dgm:cxn modelId="{B311DB30-F3C3-4FDB-9999-634F97981D06}" srcId="{AE42BA79-6838-4A85-AFB5-7831E3667F2D}" destId="{C6C8A013-FCDE-4F81-B5A3-52AF8819E102}" srcOrd="3" destOrd="0" parTransId="{A360DFE8-8DA3-4DC8-8706-3A269DCA0DD5}" sibTransId="{7F26F8F2-9C7F-4C8A-846A-289EA77546B4}"/>
    <dgm:cxn modelId="{E36B57A1-AADC-4D53-A1B5-EECB36567CA8}" type="presOf" srcId="{AE42BA79-6838-4A85-AFB5-7831E3667F2D}" destId="{74164282-FC23-4363-ADCE-AB37330D027D}" srcOrd="0" destOrd="0" presId="urn:microsoft.com/office/officeart/2018/2/layout/IconLabelList"/>
    <dgm:cxn modelId="{E2E208AA-13A0-4327-94FC-B41C5EA7023B}" type="presOf" srcId="{C96BC90D-E273-45EC-BF52-50C5B6BC277D}" destId="{35EEF08D-E925-4502-A1DB-C148C73A827B}" srcOrd="0" destOrd="0" presId="urn:microsoft.com/office/officeart/2018/2/layout/IconLabelList"/>
    <dgm:cxn modelId="{9C8D62AC-7EE9-4A7C-A91F-73E92403739E}" type="presOf" srcId="{EB87AAA1-5F6D-40E1-B41F-884DC4E5DFB0}" destId="{EB67E5CE-FF65-4212-877D-F3374E1D0B34}" srcOrd="0" destOrd="0" presId="urn:microsoft.com/office/officeart/2018/2/layout/IconLabelList"/>
    <dgm:cxn modelId="{EEBAA8B3-E4D9-420E-8775-07DBF32DC1B5}" srcId="{AE42BA79-6838-4A85-AFB5-7831E3667F2D}" destId="{C96BC90D-E273-45EC-BF52-50C5B6BC277D}" srcOrd="1" destOrd="0" parTransId="{9BFCAA55-FCFD-43FE-8ACD-CA4B5CDB378F}" sibTransId="{470BDE9F-746F-4B3A-B48C-8E4540A2B11D}"/>
    <dgm:cxn modelId="{B7ACD7D5-B5C2-4237-BEBA-CA307814C28F}" type="presOf" srcId="{C6C8A013-FCDE-4F81-B5A3-52AF8819E102}" destId="{A454C07C-F3D2-49B6-90D3-4746EB417233}" srcOrd="0" destOrd="0" presId="urn:microsoft.com/office/officeart/2018/2/layout/IconLabelList"/>
    <dgm:cxn modelId="{42BC09F5-0C15-4922-BFB6-7466D645E3A7}" srcId="{AE42BA79-6838-4A85-AFB5-7831E3667F2D}" destId="{93140D29-4AC0-4909-ABA4-1E933FC222D8}" srcOrd="2" destOrd="0" parTransId="{637B583A-A3F0-497C-B50D-A311854BB1FF}" sibTransId="{FB38EA06-0E41-452E-B7C5-090E14F880CA}"/>
    <dgm:cxn modelId="{187E1ACA-88C3-4BAF-81C2-ECBB6826F3E7}" type="presParOf" srcId="{74164282-FC23-4363-ADCE-AB37330D027D}" destId="{42F82B3D-9147-4DF0-8F78-646F3DEF437B}" srcOrd="0" destOrd="0" presId="urn:microsoft.com/office/officeart/2018/2/layout/IconLabelList"/>
    <dgm:cxn modelId="{5B6CCEC6-D01C-4644-9440-B9AAFEC0217A}" type="presParOf" srcId="{42F82B3D-9147-4DF0-8F78-646F3DEF437B}" destId="{7FF56E14-3201-4797-86D9-3708EBF4299A}" srcOrd="0" destOrd="0" presId="urn:microsoft.com/office/officeart/2018/2/layout/IconLabelList"/>
    <dgm:cxn modelId="{90524098-2B28-49BF-9921-55828887608A}" type="presParOf" srcId="{42F82B3D-9147-4DF0-8F78-646F3DEF437B}" destId="{1F8122F6-FBFD-4E3B-BC99-F00295F422BA}" srcOrd="1" destOrd="0" presId="urn:microsoft.com/office/officeart/2018/2/layout/IconLabelList"/>
    <dgm:cxn modelId="{DFC6A701-3488-44CF-84C9-01573FDA6DF0}" type="presParOf" srcId="{42F82B3D-9147-4DF0-8F78-646F3DEF437B}" destId="{EB67E5CE-FF65-4212-877D-F3374E1D0B34}" srcOrd="2" destOrd="0" presId="urn:microsoft.com/office/officeart/2018/2/layout/IconLabelList"/>
    <dgm:cxn modelId="{6651C366-09EB-4D89-80AC-746A141CD82C}" type="presParOf" srcId="{74164282-FC23-4363-ADCE-AB37330D027D}" destId="{8263099A-A6CA-4302-8AC2-0765224F7039}" srcOrd="1" destOrd="0" presId="urn:microsoft.com/office/officeart/2018/2/layout/IconLabelList"/>
    <dgm:cxn modelId="{95C81AFF-A8FC-4CA2-8862-BD1E0CFDE673}" type="presParOf" srcId="{74164282-FC23-4363-ADCE-AB37330D027D}" destId="{497305F2-A477-46C1-BD9E-982C6D8AC403}" srcOrd="2" destOrd="0" presId="urn:microsoft.com/office/officeart/2018/2/layout/IconLabelList"/>
    <dgm:cxn modelId="{0FEFC404-D257-4D68-AB2A-0E9999B32528}" type="presParOf" srcId="{497305F2-A477-46C1-BD9E-982C6D8AC403}" destId="{7239B94F-D02E-411A-B706-85E3ABC2C1D0}" srcOrd="0" destOrd="0" presId="urn:microsoft.com/office/officeart/2018/2/layout/IconLabelList"/>
    <dgm:cxn modelId="{F8001EAB-99B5-4996-9F92-B6690245A3EE}" type="presParOf" srcId="{497305F2-A477-46C1-BD9E-982C6D8AC403}" destId="{106AF7AE-7DAD-48E8-A5A0-986C5F24D24A}" srcOrd="1" destOrd="0" presId="urn:microsoft.com/office/officeart/2018/2/layout/IconLabelList"/>
    <dgm:cxn modelId="{9DB15B00-8829-4343-9795-AED7141E31CC}" type="presParOf" srcId="{497305F2-A477-46C1-BD9E-982C6D8AC403}" destId="{35EEF08D-E925-4502-A1DB-C148C73A827B}" srcOrd="2" destOrd="0" presId="urn:microsoft.com/office/officeart/2018/2/layout/IconLabelList"/>
    <dgm:cxn modelId="{C75DF192-7889-4DDE-99D0-94D182755A66}" type="presParOf" srcId="{74164282-FC23-4363-ADCE-AB37330D027D}" destId="{46FB9317-67F1-4153-844A-D7C480DDE99B}" srcOrd="3" destOrd="0" presId="urn:microsoft.com/office/officeart/2018/2/layout/IconLabelList"/>
    <dgm:cxn modelId="{E6D393C2-8425-4B03-9867-0C9B4DFB6D47}" type="presParOf" srcId="{74164282-FC23-4363-ADCE-AB37330D027D}" destId="{94020BB8-040E-4A61-9E5E-511924080242}" srcOrd="4" destOrd="0" presId="urn:microsoft.com/office/officeart/2018/2/layout/IconLabelList"/>
    <dgm:cxn modelId="{0BB4B96A-D5BA-46DB-9E1B-82C822083AA6}" type="presParOf" srcId="{94020BB8-040E-4A61-9E5E-511924080242}" destId="{E81F7230-7B70-4C4A-89DA-D1807D29270A}" srcOrd="0" destOrd="0" presId="urn:microsoft.com/office/officeart/2018/2/layout/IconLabelList"/>
    <dgm:cxn modelId="{1AA1BE43-B818-415E-B489-91881C7144DE}" type="presParOf" srcId="{94020BB8-040E-4A61-9E5E-511924080242}" destId="{4B37E802-F381-4A71-A8D9-81DC36790EC1}" srcOrd="1" destOrd="0" presId="urn:microsoft.com/office/officeart/2018/2/layout/IconLabelList"/>
    <dgm:cxn modelId="{5F2EBAAC-1968-4468-81B3-5A88407FBFB8}" type="presParOf" srcId="{94020BB8-040E-4A61-9E5E-511924080242}" destId="{6731A498-C99D-4A7F-A358-BA874FCB2001}" srcOrd="2" destOrd="0" presId="urn:microsoft.com/office/officeart/2018/2/layout/IconLabelList"/>
    <dgm:cxn modelId="{CEF2C004-16EF-4967-A832-18C21DB4C24A}" type="presParOf" srcId="{74164282-FC23-4363-ADCE-AB37330D027D}" destId="{1ACB07AD-8FEC-4FDC-B4BF-1DE818625F79}" srcOrd="5" destOrd="0" presId="urn:microsoft.com/office/officeart/2018/2/layout/IconLabelList"/>
    <dgm:cxn modelId="{6E8D0276-1CED-4BEE-A04F-4EC14C64B950}" type="presParOf" srcId="{74164282-FC23-4363-ADCE-AB37330D027D}" destId="{620E6888-EA2C-4499-B244-E1E94AA06665}" srcOrd="6" destOrd="0" presId="urn:microsoft.com/office/officeart/2018/2/layout/IconLabelList"/>
    <dgm:cxn modelId="{45A9758B-9052-46AA-B8BF-C620CE635850}" type="presParOf" srcId="{620E6888-EA2C-4499-B244-E1E94AA06665}" destId="{34871376-8BBF-4D5D-82D2-665C8B877240}" srcOrd="0" destOrd="0" presId="urn:microsoft.com/office/officeart/2018/2/layout/IconLabelList"/>
    <dgm:cxn modelId="{A1CEEF39-F974-4C80-A65F-8BB9E55BD2F6}" type="presParOf" srcId="{620E6888-EA2C-4499-B244-E1E94AA06665}" destId="{66ACF7AF-1338-4710-A174-1DAB33F1FA63}" srcOrd="1" destOrd="0" presId="urn:microsoft.com/office/officeart/2018/2/layout/IconLabelList"/>
    <dgm:cxn modelId="{EDF61D50-9162-4620-939F-68E3C48F66B9}" type="presParOf" srcId="{620E6888-EA2C-4499-B244-E1E94AA06665}" destId="{A454C07C-F3D2-49B6-90D3-4746EB417233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1B69002-B674-4300-B5F8-D8CA033FD1BE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695211B-EC5E-4CBA-8605-51C191CE9C1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/>
            <a:t>1. Create a Five-Year Regional Vision</a:t>
          </a:r>
        </a:p>
      </dgm:t>
    </dgm:pt>
    <dgm:pt modelId="{CB43D335-9C26-4EC2-B1C8-AB1214F90781}" type="parTrans" cxnId="{97B933C1-DEC6-4F2D-960A-5B5CD7BB2E04}">
      <dgm:prSet/>
      <dgm:spPr/>
      <dgm:t>
        <a:bodyPr/>
        <a:lstStyle/>
        <a:p>
          <a:endParaRPr lang="en-US" sz="1800"/>
        </a:p>
      </dgm:t>
    </dgm:pt>
    <dgm:pt modelId="{FE77C184-D5C2-4998-8776-0DD64FCC9240}" type="sibTrans" cxnId="{97B933C1-DEC6-4F2D-960A-5B5CD7BB2E04}">
      <dgm:prSet/>
      <dgm:spPr/>
      <dgm:t>
        <a:bodyPr/>
        <a:lstStyle/>
        <a:p>
          <a:endParaRPr lang="en-US" sz="1800"/>
        </a:p>
      </dgm:t>
    </dgm:pt>
    <dgm:pt modelId="{9273DB64-AEF9-4351-9DA8-542F5707775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/>
            <a:t>2. Conduct an Independent Feasibility Study</a:t>
          </a:r>
        </a:p>
      </dgm:t>
    </dgm:pt>
    <dgm:pt modelId="{5168E55D-27D8-42AB-BD43-02EC9612CA48}" type="parTrans" cxnId="{83C60F15-3B76-4612-BADC-9135EB037E74}">
      <dgm:prSet/>
      <dgm:spPr/>
      <dgm:t>
        <a:bodyPr/>
        <a:lstStyle/>
        <a:p>
          <a:endParaRPr lang="en-US" sz="1800"/>
        </a:p>
      </dgm:t>
    </dgm:pt>
    <dgm:pt modelId="{CA290594-4460-4B21-9563-11AED377A72A}" type="sibTrans" cxnId="{83C60F15-3B76-4612-BADC-9135EB037E74}">
      <dgm:prSet/>
      <dgm:spPr/>
      <dgm:t>
        <a:bodyPr/>
        <a:lstStyle/>
        <a:p>
          <a:endParaRPr lang="en-US" sz="1800"/>
        </a:p>
      </dgm:t>
    </dgm:pt>
    <dgm:pt modelId="{45412C24-290E-42B6-AE50-09143AE00E4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/>
            <a:t>3. Listen to Community Leaders</a:t>
          </a:r>
        </a:p>
      </dgm:t>
    </dgm:pt>
    <dgm:pt modelId="{AAF596EF-B14E-431C-8CE1-F38E32FE3A7A}" type="parTrans" cxnId="{C0B62FA2-2858-48C3-9E83-30061FA18801}">
      <dgm:prSet/>
      <dgm:spPr/>
      <dgm:t>
        <a:bodyPr/>
        <a:lstStyle/>
        <a:p>
          <a:endParaRPr lang="en-US" sz="1800"/>
        </a:p>
      </dgm:t>
    </dgm:pt>
    <dgm:pt modelId="{612FCA91-E3FF-4B8E-A5BE-F3443A93511D}" type="sibTrans" cxnId="{C0B62FA2-2858-48C3-9E83-30061FA18801}">
      <dgm:prSet/>
      <dgm:spPr/>
      <dgm:t>
        <a:bodyPr/>
        <a:lstStyle/>
        <a:p>
          <a:endParaRPr lang="en-US" sz="1800"/>
        </a:p>
      </dgm:t>
    </dgm:pt>
    <dgm:pt modelId="{655675CD-8C60-4CE6-90E2-70689DA56DA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/>
            <a:t>4. Refine the Strategy</a:t>
          </a:r>
        </a:p>
      </dgm:t>
    </dgm:pt>
    <dgm:pt modelId="{9B931415-8302-4F5A-8D07-AB4174CA3794}" type="parTrans" cxnId="{4EAA6AA0-12F9-4833-92D8-0A8FB40FE1E3}">
      <dgm:prSet/>
      <dgm:spPr/>
      <dgm:t>
        <a:bodyPr/>
        <a:lstStyle/>
        <a:p>
          <a:endParaRPr lang="en-US" sz="1800"/>
        </a:p>
      </dgm:t>
    </dgm:pt>
    <dgm:pt modelId="{8E20F869-135F-4048-BBC0-E732B8219D45}" type="sibTrans" cxnId="{4EAA6AA0-12F9-4833-92D8-0A8FB40FE1E3}">
      <dgm:prSet/>
      <dgm:spPr/>
      <dgm:t>
        <a:bodyPr/>
        <a:lstStyle/>
        <a:p>
          <a:endParaRPr lang="en-US" sz="1800"/>
        </a:p>
      </dgm:t>
    </dgm:pt>
    <dgm:pt modelId="{6FCBC16F-DA2A-4F43-A25D-F27881DBB3E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/>
            <a:t>5. Launch the Campaign</a:t>
          </a:r>
        </a:p>
      </dgm:t>
    </dgm:pt>
    <dgm:pt modelId="{A6833DF5-8616-4B90-9EE0-8DD93A20304B}" type="parTrans" cxnId="{99195FFA-ECD0-448F-9B59-6B48F9C0DD1E}">
      <dgm:prSet/>
      <dgm:spPr/>
      <dgm:t>
        <a:bodyPr/>
        <a:lstStyle/>
        <a:p>
          <a:endParaRPr lang="en-US" sz="1800"/>
        </a:p>
      </dgm:t>
    </dgm:pt>
    <dgm:pt modelId="{8312F3E5-9700-4FD5-881F-161CC8E46C10}" type="sibTrans" cxnId="{99195FFA-ECD0-448F-9B59-6B48F9C0DD1E}">
      <dgm:prSet/>
      <dgm:spPr/>
      <dgm:t>
        <a:bodyPr/>
        <a:lstStyle/>
        <a:p>
          <a:endParaRPr lang="en-US" sz="1800"/>
        </a:p>
      </dgm:t>
    </dgm:pt>
    <dgm:pt modelId="{5B830A4B-96BA-406D-9F5D-C32B6666DBCF}" type="pres">
      <dgm:prSet presAssocID="{61B69002-B674-4300-B5F8-D8CA033FD1BE}" presName="root" presStyleCnt="0">
        <dgm:presLayoutVars>
          <dgm:dir/>
          <dgm:resizeHandles val="exact"/>
        </dgm:presLayoutVars>
      </dgm:prSet>
      <dgm:spPr/>
    </dgm:pt>
    <dgm:pt modelId="{9DE96E88-D880-4356-920C-DA3664F4528C}" type="pres">
      <dgm:prSet presAssocID="{D695211B-EC5E-4CBA-8605-51C191CE9C1A}" presName="compNode" presStyleCnt="0"/>
      <dgm:spPr/>
    </dgm:pt>
    <dgm:pt modelId="{EAD76EA8-24C4-466A-AF69-9B98B0306B18}" type="pres">
      <dgm:prSet presAssocID="{D695211B-EC5E-4CBA-8605-51C191CE9C1A}" presName="iconRect" presStyleLbl="node1" presStyleIdx="0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FA912132-4ACF-4E2E-A11C-2E4E56AB4830}" type="pres">
      <dgm:prSet presAssocID="{D695211B-EC5E-4CBA-8605-51C191CE9C1A}" presName="spaceRect" presStyleCnt="0"/>
      <dgm:spPr/>
    </dgm:pt>
    <dgm:pt modelId="{93CD21AF-A7FA-4D39-898F-AE7AFE4BB2D0}" type="pres">
      <dgm:prSet presAssocID="{D695211B-EC5E-4CBA-8605-51C191CE9C1A}" presName="textRect" presStyleLbl="revTx" presStyleIdx="0" presStyleCnt="5">
        <dgm:presLayoutVars>
          <dgm:chMax val="1"/>
          <dgm:chPref val="1"/>
        </dgm:presLayoutVars>
      </dgm:prSet>
      <dgm:spPr/>
    </dgm:pt>
    <dgm:pt modelId="{396E171D-B9C6-4EFB-B66F-A46B8082CE54}" type="pres">
      <dgm:prSet presAssocID="{FE77C184-D5C2-4998-8776-0DD64FCC9240}" presName="sibTrans" presStyleCnt="0"/>
      <dgm:spPr/>
    </dgm:pt>
    <dgm:pt modelId="{025B6F7E-6785-4C36-88E6-30E71BE15B61}" type="pres">
      <dgm:prSet presAssocID="{9273DB64-AEF9-4351-9DA8-542F57077751}" presName="compNode" presStyleCnt="0"/>
      <dgm:spPr/>
    </dgm:pt>
    <dgm:pt modelId="{FA7F8311-32EA-412A-A083-6FE775408927}" type="pres">
      <dgm:prSet presAssocID="{9273DB64-AEF9-4351-9DA8-542F57077751}" presName="iconRect" presStyleLbl="node1" presStyleIdx="1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89092FDE-A152-4984-8DFC-C7F02DF64663}" type="pres">
      <dgm:prSet presAssocID="{9273DB64-AEF9-4351-9DA8-542F57077751}" presName="spaceRect" presStyleCnt="0"/>
      <dgm:spPr/>
    </dgm:pt>
    <dgm:pt modelId="{358DFC07-EEC0-4110-8BFE-6CBC722938B2}" type="pres">
      <dgm:prSet presAssocID="{9273DB64-AEF9-4351-9DA8-542F57077751}" presName="textRect" presStyleLbl="revTx" presStyleIdx="1" presStyleCnt="5">
        <dgm:presLayoutVars>
          <dgm:chMax val="1"/>
          <dgm:chPref val="1"/>
        </dgm:presLayoutVars>
      </dgm:prSet>
      <dgm:spPr/>
    </dgm:pt>
    <dgm:pt modelId="{6AC2973A-3B6B-4D79-BDC5-40C0A461754E}" type="pres">
      <dgm:prSet presAssocID="{CA290594-4460-4B21-9563-11AED377A72A}" presName="sibTrans" presStyleCnt="0"/>
      <dgm:spPr/>
    </dgm:pt>
    <dgm:pt modelId="{74282281-614A-422E-84DB-EDD8E22275B3}" type="pres">
      <dgm:prSet presAssocID="{45412C24-290E-42B6-AE50-09143AE00E4A}" presName="compNode" presStyleCnt="0"/>
      <dgm:spPr/>
    </dgm:pt>
    <dgm:pt modelId="{62C338F3-D445-47AF-8BA2-5C92EDAAF6FF}" type="pres">
      <dgm:prSet presAssocID="{45412C24-290E-42B6-AE50-09143AE00E4A}" presName="iconRect" presStyleLbl="node1" presStyleIdx="2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ycle with People"/>
        </a:ext>
      </dgm:extLst>
    </dgm:pt>
    <dgm:pt modelId="{00837AA7-1174-4E46-98E9-A99A4B373386}" type="pres">
      <dgm:prSet presAssocID="{45412C24-290E-42B6-AE50-09143AE00E4A}" presName="spaceRect" presStyleCnt="0"/>
      <dgm:spPr/>
    </dgm:pt>
    <dgm:pt modelId="{7F9A56E2-7184-48E7-AFD0-330FFCCBF578}" type="pres">
      <dgm:prSet presAssocID="{45412C24-290E-42B6-AE50-09143AE00E4A}" presName="textRect" presStyleLbl="revTx" presStyleIdx="2" presStyleCnt="5">
        <dgm:presLayoutVars>
          <dgm:chMax val="1"/>
          <dgm:chPref val="1"/>
        </dgm:presLayoutVars>
      </dgm:prSet>
      <dgm:spPr/>
    </dgm:pt>
    <dgm:pt modelId="{DE82CB48-53AB-4307-A8EB-9473F2AD18F6}" type="pres">
      <dgm:prSet presAssocID="{612FCA91-E3FF-4B8E-A5BE-F3443A93511D}" presName="sibTrans" presStyleCnt="0"/>
      <dgm:spPr/>
    </dgm:pt>
    <dgm:pt modelId="{39B95BC3-0AA5-4590-9AFD-5D07DF9B0A12}" type="pres">
      <dgm:prSet presAssocID="{655675CD-8C60-4CE6-90E2-70689DA56DAF}" presName="compNode" presStyleCnt="0"/>
      <dgm:spPr/>
    </dgm:pt>
    <dgm:pt modelId="{8E2791D0-5584-4D38-89B1-798EFB179857}" type="pres">
      <dgm:prSet presAssocID="{655675CD-8C60-4CE6-90E2-70689DA56DAF}" presName="iconRect" presStyleLbl="node1" presStyleIdx="3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uzzle"/>
        </a:ext>
      </dgm:extLst>
    </dgm:pt>
    <dgm:pt modelId="{345BD7A0-BB2B-40CA-A13F-29FFE16AB44A}" type="pres">
      <dgm:prSet presAssocID="{655675CD-8C60-4CE6-90E2-70689DA56DAF}" presName="spaceRect" presStyleCnt="0"/>
      <dgm:spPr/>
    </dgm:pt>
    <dgm:pt modelId="{5AF4DD7B-73EE-4AB4-AF59-8BE3BD20FA93}" type="pres">
      <dgm:prSet presAssocID="{655675CD-8C60-4CE6-90E2-70689DA56DAF}" presName="textRect" presStyleLbl="revTx" presStyleIdx="3" presStyleCnt="5">
        <dgm:presLayoutVars>
          <dgm:chMax val="1"/>
          <dgm:chPref val="1"/>
        </dgm:presLayoutVars>
      </dgm:prSet>
      <dgm:spPr/>
    </dgm:pt>
    <dgm:pt modelId="{B11FCC11-66FF-4665-B46C-1028D2D0112E}" type="pres">
      <dgm:prSet presAssocID="{8E20F869-135F-4048-BBC0-E732B8219D45}" presName="sibTrans" presStyleCnt="0"/>
      <dgm:spPr/>
    </dgm:pt>
    <dgm:pt modelId="{10C35135-F420-4F93-91F9-7763042F65EC}" type="pres">
      <dgm:prSet presAssocID="{6FCBC16F-DA2A-4F43-A25D-F27881DBB3EB}" presName="compNode" presStyleCnt="0"/>
      <dgm:spPr/>
    </dgm:pt>
    <dgm:pt modelId="{25A2A217-F0B2-42FD-B554-6E7DFE94E560}" type="pres">
      <dgm:prSet presAssocID="{6FCBC16F-DA2A-4F43-A25D-F27881DBB3EB}" presName="iconRect" presStyleLbl="node1" presStyleIdx="4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ocket"/>
        </a:ext>
      </dgm:extLst>
    </dgm:pt>
    <dgm:pt modelId="{E4FEA549-B7C0-48F4-8782-442D900BA24C}" type="pres">
      <dgm:prSet presAssocID="{6FCBC16F-DA2A-4F43-A25D-F27881DBB3EB}" presName="spaceRect" presStyleCnt="0"/>
      <dgm:spPr/>
    </dgm:pt>
    <dgm:pt modelId="{EB7F38B4-6374-4DD1-A87A-821126F362F4}" type="pres">
      <dgm:prSet presAssocID="{6FCBC16F-DA2A-4F43-A25D-F27881DBB3EB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FBEA0D0E-9E55-4637-AC19-4150E0BC8973}" type="presOf" srcId="{6FCBC16F-DA2A-4F43-A25D-F27881DBB3EB}" destId="{EB7F38B4-6374-4DD1-A87A-821126F362F4}" srcOrd="0" destOrd="0" presId="urn:microsoft.com/office/officeart/2018/2/layout/IconLabelList"/>
    <dgm:cxn modelId="{83C60F15-3B76-4612-BADC-9135EB037E74}" srcId="{61B69002-B674-4300-B5F8-D8CA033FD1BE}" destId="{9273DB64-AEF9-4351-9DA8-542F57077751}" srcOrd="1" destOrd="0" parTransId="{5168E55D-27D8-42AB-BD43-02EC9612CA48}" sibTransId="{CA290594-4460-4B21-9563-11AED377A72A}"/>
    <dgm:cxn modelId="{F0617925-94CA-4232-895D-77D2BF3167B3}" type="presOf" srcId="{45412C24-290E-42B6-AE50-09143AE00E4A}" destId="{7F9A56E2-7184-48E7-AFD0-330FFCCBF578}" srcOrd="0" destOrd="0" presId="urn:microsoft.com/office/officeart/2018/2/layout/IconLabelList"/>
    <dgm:cxn modelId="{97879692-95D0-4A5D-BD16-B4E6E4996019}" type="presOf" srcId="{9273DB64-AEF9-4351-9DA8-542F57077751}" destId="{358DFC07-EEC0-4110-8BFE-6CBC722938B2}" srcOrd="0" destOrd="0" presId="urn:microsoft.com/office/officeart/2018/2/layout/IconLabelList"/>
    <dgm:cxn modelId="{4EAA6AA0-12F9-4833-92D8-0A8FB40FE1E3}" srcId="{61B69002-B674-4300-B5F8-D8CA033FD1BE}" destId="{655675CD-8C60-4CE6-90E2-70689DA56DAF}" srcOrd="3" destOrd="0" parTransId="{9B931415-8302-4F5A-8D07-AB4174CA3794}" sibTransId="{8E20F869-135F-4048-BBC0-E732B8219D45}"/>
    <dgm:cxn modelId="{C0B62FA2-2858-48C3-9E83-30061FA18801}" srcId="{61B69002-B674-4300-B5F8-D8CA033FD1BE}" destId="{45412C24-290E-42B6-AE50-09143AE00E4A}" srcOrd="2" destOrd="0" parTransId="{AAF596EF-B14E-431C-8CE1-F38E32FE3A7A}" sibTransId="{612FCA91-E3FF-4B8E-A5BE-F3443A93511D}"/>
    <dgm:cxn modelId="{06745FA2-CD44-4F68-8BD5-DA5AE8A2CF66}" type="presOf" srcId="{655675CD-8C60-4CE6-90E2-70689DA56DAF}" destId="{5AF4DD7B-73EE-4AB4-AF59-8BE3BD20FA93}" srcOrd="0" destOrd="0" presId="urn:microsoft.com/office/officeart/2018/2/layout/IconLabelList"/>
    <dgm:cxn modelId="{8149D2B2-73C3-47DF-A76C-F3335530E61F}" type="presOf" srcId="{61B69002-B674-4300-B5F8-D8CA033FD1BE}" destId="{5B830A4B-96BA-406D-9F5D-C32B6666DBCF}" srcOrd="0" destOrd="0" presId="urn:microsoft.com/office/officeart/2018/2/layout/IconLabelList"/>
    <dgm:cxn modelId="{A31E8CBA-A370-4E08-A993-6FC65F0990DC}" type="presOf" srcId="{D695211B-EC5E-4CBA-8605-51C191CE9C1A}" destId="{93CD21AF-A7FA-4D39-898F-AE7AFE4BB2D0}" srcOrd="0" destOrd="0" presId="urn:microsoft.com/office/officeart/2018/2/layout/IconLabelList"/>
    <dgm:cxn modelId="{97B933C1-DEC6-4F2D-960A-5B5CD7BB2E04}" srcId="{61B69002-B674-4300-B5F8-D8CA033FD1BE}" destId="{D695211B-EC5E-4CBA-8605-51C191CE9C1A}" srcOrd="0" destOrd="0" parTransId="{CB43D335-9C26-4EC2-B1C8-AB1214F90781}" sibTransId="{FE77C184-D5C2-4998-8776-0DD64FCC9240}"/>
    <dgm:cxn modelId="{99195FFA-ECD0-448F-9B59-6B48F9C0DD1E}" srcId="{61B69002-B674-4300-B5F8-D8CA033FD1BE}" destId="{6FCBC16F-DA2A-4F43-A25D-F27881DBB3EB}" srcOrd="4" destOrd="0" parTransId="{A6833DF5-8616-4B90-9EE0-8DD93A20304B}" sibTransId="{8312F3E5-9700-4FD5-881F-161CC8E46C10}"/>
    <dgm:cxn modelId="{925CEA4F-4BC3-45DA-99D6-9220F9829AA6}" type="presParOf" srcId="{5B830A4B-96BA-406D-9F5D-C32B6666DBCF}" destId="{9DE96E88-D880-4356-920C-DA3664F4528C}" srcOrd="0" destOrd="0" presId="urn:microsoft.com/office/officeart/2018/2/layout/IconLabelList"/>
    <dgm:cxn modelId="{D1189F67-8BCF-4DEF-B695-81CB1718F4CA}" type="presParOf" srcId="{9DE96E88-D880-4356-920C-DA3664F4528C}" destId="{EAD76EA8-24C4-466A-AF69-9B98B0306B18}" srcOrd="0" destOrd="0" presId="urn:microsoft.com/office/officeart/2018/2/layout/IconLabelList"/>
    <dgm:cxn modelId="{B859D6B3-13D7-4753-B31C-9B5D894872A2}" type="presParOf" srcId="{9DE96E88-D880-4356-920C-DA3664F4528C}" destId="{FA912132-4ACF-4E2E-A11C-2E4E56AB4830}" srcOrd="1" destOrd="0" presId="urn:microsoft.com/office/officeart/2018/2/layout/IconLabelList"/>
    <dgm:cxn modelId="{7D2A5328-2A5A-4ED9-958D-722D24D6E5CA}" type="presParOf" srcId="{9DE96E88-D880-4356-920C-DA3664F4528C}" destId="{93CD21AF-A7FA-4D39-898F-AE7AFE4BB2D0}" srcOrd="2" destOrd="0" presId="urn:microsoft.com/office/officeart/2018/2/layout/IconLabelList"/>
    <dgm:cxn modelId="{C8E39C05-964D-46F4-AE32-C150D3F51905}" type="presParOf" srcId="{5B830A4B-96BA-406D-9F5D-C32B6666DBCF}" destId="{396E171D-B9C6-4EFB-B66F-A46B8082CE54}" srcOrd="1" destOrd="0" presId="urn:microsoft.com/office/officeart/2018/2/layout/IconLabelList"/>
    <dgm:cxn modelId="{B2190D3D-DB79-45A8-BE38-62E0BA505F76}" type="presParOf" srcId="{5B830A4B-96BA-406D-9F5D-C32B6666DBCF}" destId="{025B6F7E-6785-4C36-88E6-30E71BE15B61}" srcOrd="2" destOrd="0" presId="urn:microsoft.com/office/officeart/2018/2/layout/IconLabelList"/>
    <dgm:cxn modelId="{061BF1CB-9370-43E3-A7A0-43A8CA9E27F5}" type="presParOf" srcId="{025B6F7E-6785-4C36-88E6-30E71BE15B61}" destId="{FA7F8311-32EA-412A-A083-6FE775408927}" srcOrd="0" destOrd="0" presId="urn:microsoft.com/office/officeart/2018/2/layout/IconLabelList"/>
    <dgm:cxn modelId="{2B095250-8FFF-4573-8227-2FDEEA45790A}" type="presParOf" srcId="{025B6F7E-6785-4C36-88E6-30E71BE15B61}" destId="{89092FDE-A152-4984-8DFC-C7F02DF64663}" srcOrd="1" destOrd="0" presId="urn:microsoft.com/office/officeart/2018/2/layout/IconLabelList"/>
    <dgm:cxn modelId="{25351B89-E4D8-4571-A7DA-5DFF038F48D5}" type="presParOf" srcId="{025B6F7E-6785-4C36-88E6-30E71BE15B61}" destId="{358DFC07-EEC0-4110-8BFE-6CBC722938B2}" srcOrd="2" destOrd="0" presId="urn:microsoft.com/office/officeart/2018/2/layout/IconLabelList"/>
    <dgm:cxn modelId="{EBF67895-A873-4F15-93B1-9B3F4DA066D0}" type="presParOf" srcId="{5B830A4B-96BA-406D-9F5D-C32B6666DBCF}" destId="{6AC2973A-3B6B-4D79-BDC5-40C0A461754E}" srcOrd="3" destOrd="0" presId="urn:microsoft.com/office/officeart/2018/2/layout/IconLabelList"/>
    <dgm:cxn modelId="{60B7A27C-C56C-4E2B-97B6-B1B6383BDADB}" type="presParOf" srcId="{5B830A4B-96BA-406D-9F5D-C32B6666DBCF}" destId="{74282281-614A-422E-84DB-EDD8E22275B3}" srcOrd="4" destOrd="0" presId="urn:microsoft.com/office/officeart/2018/2/layout/IconLabelList"/>
    <dgm:cxn modelId="{FB8FD942-28F6-4DDA-8E04-F1388196D06F}" type="presParOf" srcId="{74282281-614A-422E-84DB-EDD8E22275B3}" destId="{62C338F3-D445-47AF-8BA2-5C92EDAAF6FF}" srcOrd="0" destOrd="0" presId="urn:microsoft.com/office/officeart/2018/2/layout/IconLabelList"/>
    <dgm:cxn modelId="{D14346C2-61F5-4698-A83A-44136B22085D}" type="presParOf" srcId="{74282281-614A-422E-84DB-EDD8E22275B3}" destId="{00837AA7-1174-4E46-98E9-A99A4B373386}" srcOrd="1" destOrd="0" presId="urn:microsoft.com/office/officeart/2018/2/layout/IconLabelList"/>
    <dgm:cxn modelId="{69D6CB8A-EF6F-40D0-B905-2104A9CBA9B9}" type="presParOf" srcId="{74282281-614A-422E-84DB-EDD8E22275B3}" destId="{7F9A56E2-7184-48E7-AFD0-330FFCCBF578}" srcOrd="2" destOrd="0" presId="urn:microsoft.com/office/officeart/2018/2/layout/IconLabelList"/>
    <dgm:cxn modelId="{13585B94-0FA0-4D35-B094-B83446DBE7F6}" type="presParOf" srcId="{5B830A4B-96BA-406D-9F5D-C32B6666DBCF}" destId="{DE82CB48-53AB-4307-A8EB-9473F2AD18F6}" srcOrd="5" destOrd="0" presId="urn:microsoft.com/office/officeart/2018/2/layout/IconLabelList"/>
    <dgm:cxn modelId="{106D1EEF-456C-4A16-8920-1726CB5CBAD8}" type="presParOf" srcId="{5B830A4B-96BA-406D-9F5D-C32B6666DBCF}" destId="{39B95BC3-0AA5-4590-9AFD-5D07DF9B0A12}" srcOrd="6" destOrd="0" presId="urn:microsoft.com/office/officeart/2018/2/layout/IconLabelList"/>
    <dgm:cxn modelId="{CFFBCF14-DDE7-4328-B3F8-3727644BF9C5}" type="presParOf" srcId="{39B95BC3-0AA5-4590-9AFD-5D07DF9B0A12}" destId="{8E2791D0-5584-4D38-89B1-798EFB179857}" srcOrd="0" destOrd="0" presId="urn:microsoft.com/office/officeart/2018/2/layout/IconLabelList"/>
    <dgm:cxn modelId="{35F11AC5-E1DF-4F2B-817D-91C3285CCC7A}" type="presParOf" srcId="{39B95BC3-0AA5-4590-9AFD-5D07DF9B0A12}" destId="{345BD7A0-BB2B-40CA-A13F-29FFE16AB44A}" srcOrd="1" destOrd="0" presId="urn:microsoft.com/office/officeart/2018/2/layout/IconLabelList"/>
    <dgm:cxn modelId="{B5FF627A-8601-4E1C-BBD0-3BBF81B964D7}" type="presParOf" srcId="{39B95BC3-0AA5-4590-9AFD-5D07DF9B0A12}" destId="{5AF4DD7B-73EE-4AB4-AF59-8BE3BD20FA93}" srcOrd="2" destOrd="0" presId="urn:microsoft.com/office/officeart/2018/2/layout/IconLabelList"/>
    <dgm:cxn modelId="{D88C5EAE-E25E-403C-874A-B734639B4E56}" type="presParOf" srcId="{5B830A4B-96BA-406D-9F5D-C32B6666DBCF}" destId="{B11FCC11-66FF-4665-B46C-1028D2D0112E}" srcOrd="7" destOrd="0" presId="urn:microsoft.com/office/officeart/2018/2/layout/IconLabelList"/>
    <dgm:cxn modelId="{DC6DF816-912D-4D59-A2DF-71541BD9BF18}" type="presParOf" srcId="{5B830A4B-96BA-406D-9F5D-C32B6666DBCF}" destId="{10C35135-F420-4F93-91F9-7763042F65EC}" srcOrd="8" destOrd="0" presId="urn:microsoft.com/office/officeart/2018/2/layout/IconLabelList"/>
    <dgm:cxn modelId="{660F0A7E-BE06-4E61-969A-65DBE3DBC5B5}" type="presParOf" srcId="{10C35135-F420-4F93-91F9-7763042F65EC}" destId="{25A2A217-F0B2-42FD-B554-6E7DFE94E560}" srcOrd="0" destOrd="0" presId="urn:microsoft.com/office/officeart/2018/2/layout/IconLabelList"/>
    <dgm:cxn modelId="{53DFD0BE-D01B-4574-824A-43A927B69FAA}" type="presParOf" srcId="{10C35135-F420-4F93-91F9-7763042F65EC}" destId="{E4FEA549-B7C0-48F4-8782-442D900BA24C}" srcOrd="1" destOrd="0" presId="urn:microsoft.com/office/officeart/2018/2/layout/IconLabelList"/>
    <dgm:cxn modelId="{B58F31C7-EADB-411B-A98D-1EB9DF63F007}" type="presParOf" srcId="{10C35135-F420-4F93-91F9-7763042F65EC}" destId="{EB7F38B4-6374-4DD1-A87A-821126F362F4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AF9C3EC-FDD9-4A72-8D54-D58C54521A25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9A04B9A-B5B2-4EE1-A6A5-2CF90D7E181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/>
            <a:t>Economic Development</a:t>
          </a:r>
        </a:p>
      </dgm:t>
    </dgm:pt>
    <dgm:pt modelId="{B9C488C2-8F00-45E1-93DF-32A12934F0FE}" type="parTrans" cxnId="{213E13F0-54C1-4921-AB31-25FCBA6A31FE}">
      <dgm:prSet/>
      <dgm:spPr/>
      <dgm:t>
        <a:bodyPr/>
        <a:lstStyle/>
        <a:p>
          <a:endParaRPr lang="en-US" sz="1800"/>
        </a:p>
      </dgm:t>
    </dgm:pt>
    <dgm:pt modelId="{3714F717-16CE-40B5-B0FC-15ACF9B3FFDD}" type="sibTrans" cxnId="{213E13F0-54C1-4921-AB31-25FCBA6A31FE}">
      <dgm:prSet/>
      <dgm:spPr/>
      <dgm:t>
        <a:bodyPr/>
        <a:lstStyle/>
        <a:p>
          <a:endParaRPr lang="en-US" sz="1800"/>
        </a:p>
      </dgm:t>
    </dgm:pt>
    <dgm:pt modelId="{4E4A497E-FC12-4B34-999B-B0666F84619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/>
            <a:t>Workforce Alignment</a:t>
          </a:r>
        </a:p>
      </dgm:t>
    </dgm:pt>
    <dgm:pt modelId="{1834B67E-249B-45D4-A154-DF386C046135}" type="parTrans" cxnId="{98DEC95A-F41B-4468-B786-059367C166F4}">
      <dgm:prSet/>
      <dgm:spPr/>
      <dgm:t>
        <a:bodyPr/>
        <a:lstStyle/>
        <a:p>
          <a:endParaRPr lang="en-US" sz="1800"/>
        </a:p>
      </dgm:t>
    </dgm:pt>
    <dgm:pt modelId="{13742084-2139-4F13-B351-8F36E7D090A0}" type="sibTrans" cxnId="{98DEC95A-F41B-4468-B786-059367C166F4}">
      <dgm:prSet/>
      <dgm:spPr/>
      <dgm:t>
        <a:bodyPr/>
        <a:lstStyle/>
        <a:p>
          <a:endParaRPr lang="en-US" sz="1800"/>
        </a:p>
      </dgm:t>
    </dgm:pt>
    <dgm:pt modelId="{8685A9B9-B543-402C-BA5B-149632C7337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/>
            <a:t>Regional Research</a:t>
          </a:r>
        </a:p>
      </dgm:t>
    </dgm:pt>
    <dgm:pt modelId="{3465E345-1941-4CDB-B632-ED55C63358CC}" type="parTrans" cxnId="{F5D6D0E4-7064-4597-AFFE-B214F9BFC52F}">
      <dgm:prSet/>
      <dgm:spPr/>
      <dgm:t>
        <a:bodyPr/>
        <a:lstStyle/>
        <a:p>
          <a:endParaRPr lang="en-US" sz="1800"/>
        </a:p>
      </dgm:t>
    </dgm:pt>
    <dgm:pt modelId="{4B4FAA1C-32E2-4B80-B26B-ABBD2C2033E9}" type="sibTrans" cxnId="{F5D6D0E4-7064-4597-AFFE-B214F9BFC52F}">
      <dgm:prSet/>
      <dgm:spPr/>
      <dgm:t>
        <a:bodyPr/>
        <a:lstStyle/>
        <a:p>
          <a:endParaRPr lang="en-US" sz="1800"/>
        </a:p>
      </dgm:t>
    </dgm:pt>
    <dgm:pt modelId="{3AF7E049-C2BE-464F-A5FA-508EE537A1F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/>
            <a:t>Community Leadership</a:t>
          </a:r>
        </a:p>
      </dgm:t>
    </dgm:pt>
    <dgm:pt modelId="{ABE7099E-709C-4F93-B407-FB45B3C74181}" type="parTrans" cxnId="{D6AB50EF-349C-4281-9515-03F2A665887F}">
      <dgm:prSet/>
      <dgm:spPr/>
      <dgm:t>
        <a:bodyPr/>
        <a:lstStyle/>
        <a:p>
          <a:endParaRPr lang="en-US" sz="1800"/>
        </a:p>
      </dgm:t>
    </dgm:pt>
    <dgm:pt modelId="{E690FB4B-BC8C-4573-B470-3593FB98A372}" type="sibTrans" cxnId="{D6AB50EF-349C-4281-9515-03F2A665887F}">
      <dgm:prSet/>
      <dgm:spPr/>
      <dgm:t>
        <a:bodyPr/>
        <a:lstStyle/>
        <a:p>
          <a:endParaRPr lang="en-US" sz="1800"/>
        </a:p>
      </dgm:t>
    </dgm:pt>
    <dgm:pt modelId="{E56499AF-E856-4A23-BB10-E0C5F52FD04C}" type="pres">
      <dgm:prSet presAssocID="{9AF9C3EC-FDD9-4A72-8D54-D58C54521A25}" presName="root" presStyleCnt="0">
        <dgm:presLayoutVars>
          <dgm:dir/>
          <dgm:resizeHandles val="exact"/>
        </dgm:presLayoutVars>
      </dgm:prSet>
      <dgm:spPr/>
    </dgm:pt>
    <dgm:pt modelId="{563020BD-0B54-42DE-B49C-C9D33CFFFB08}" type="pres">
      <dgm:prSet presAssocID="{F9A04B9A-B5B2-4EE1-A6A5-2CF90D7E1817}" presName="compNode" presStyleCnt="0"/>
      <dgm:spPr/>
    </dgm:pt>
    <dgm:pt modelId="{5ECF4726-9AA6-4752-9938-CE6430F564BA}" type="pres">
      <dgm:prSet presAssocID="{F9A04B9A-B5B2-4EE1-A6A5-2CF90D7E1817}" presName="iconRect" presStyleLbl="node1" presStyleIdx="0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ins"/>
        </a:ext>
      </dgm:extLst>
    </dgm:pt>
    <dgm:pt modelId="{4B3AC448-DFC2-46BB-AE26-0989FFC7E487}" type="pres">
      <dgm:prSet presAssocID="{F9A04B9A-B5B2-4EE1-A6A5-2CF90D7E1817}" presName="spaceRect" presStyleCnt="0"/>
      <dgm:spPr/>
    </dgm:pt>
    <dgm:pt modelId="{49E01B3A-0F77-4B0A-B2A9-F1F7A8C2307B}" type="pres">
      <dgm:prSet presAssocID="{F9A04B9A-B5B2-4EE1-A6A5-2CF90D7E1817}" presName="textRect" presStyleLbl="revTx" presStyleIdx="0" presStyleCnt="4">
        <dgm:presLayoutVars>
          <dgm:chMax val="1"/>
          <dgm:chPref val="1"/>
        </dgm:presLayoutVars>
      </dgm:prSet>
      <dgm:spPr/>
    </dgm:pt>
    <dgm:pt modelId="{01FE582C-F928-4D36-A0A9-38AFFF4788D1}" type="pres">
      <dgm:prSet presAssocID="{3714F717-16CE-40B5-B0FC-15ACF9B3FFDD}" presName="sibTrans" presStyleCnt="0"/>
      <dgm:spPr/>
    </dgm:pt>
    <dgm:pt modelId="{7363AFAC-8C5D-4EFE-952D-A02803E01255}" type="pres">
      <dgm:prSet presAssocID="{4E4A497E-FC12-4B34-999B-B0666F84619A}" presName="compNode" presStyleCnt="0"/>
      <dgm:spPr/>
    </dgm:pt>
    <dgm:pt modelId="{B790CF9B-016E-4A0E-8410-6780160B3922}" type="pres">
      <dgm:prSet presAssocID="{4E4A497E-FC12-4B34-999B-B0666F84619A}" presName="iconRect" presStyleLbl="node1" presStyleIdx="1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191CED6F-3028-46E6-804C-0775B071C50F}" type="pres">
      <dgm:prSet presAssocID="{4E4A497E-FC12-4B34-999B-B0666F84619A}" presName="spaceRect" presStyleCnt="0"/>
      <dgm:spPr/>
    </dgm:pt>
    <dgm:pt modelId="{85992CA2-E40D-437E-B15B-163CD704B1FD}" type="pres">
      <dgm:prSet presAssocID="{4E4A497E-FC12-4B34-999B-B0666F84619A}" presName="textRect" presStyleLbl="revTx" presStyleIdx="1" presStyleCnt="4">
        <dgm:presLayoutVars>
          <dgm:chMax val="1"/>
          <dgm:chPref val="1"/>
        </dgm:presLayoutVars>
      </dgm:prSet>
      <dgm:spPr/>
    </dgm:pt>
    <dgm:pt modelId="{95D61EDD-3FE0-4B0C-92F0-5C9DD29118FE}" type="pres">
      <dgm:prSet presAssocID="{13742084-2139-4F13-B351-8F36E7D090A0}" presName="sibTrans" presStyleCnt="0"/>
      <dgm:spPr/>
    </dgm:pt>
    <dgm:pt modelId="{876DD0E2-1CE6-46CB-8F1B-1B8ED3A4578D}" type="pres">
      <dgm:prSet presAssocID="{8685A9B9-B543-402C-BA5B-149632C73374}" presName="compNode" presStyleCnt="0"/>
      <dgm:spPr/>
    </dgm:pt>
    <dgm:pt modelId="{A4638AC9-A340-4CD9-8E55-F9EB498231B5}" type="pres">
      <dgm:prSet presAssocID="{8685A9B9-B543-402C-BA5B-149632C73374}" presName="iconRect" presStyleLbl="node1" presStyleIdx="2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p with pin"/>
        </a:ext>
      </dgm:extLst>
    </dgm:pt>
    <dgm:pt modelId="{51B40AF0-3B99-47F7-AED3-31F42204A2F7}" type="pres">
      <dgm:prSet presAssocID="{8685A9B9-B543-402C-BA5B-149632C73374}" presName="spaceRect" presStyleCnt="0"/>
      <dgm:spPr/>
    </dgm:pt>
    <dgm:pt modelId="{F05BA835-2AA0-41E2-82D8-9475964EF6E2}" type="pres">
      <dgm:prSet presAssocID="{8685A9B9-B543-402C-BA5B-149632C73374}" presName="textRect" presStyleLbl="revTx" presStyleIdx="2" presStyleCnt="4">
        <dgm:presLayoutVars>
          <dgm:chMax val="1"/>
          <dgm:chPref val="1"/>
        </dgm:presLayoutVars>
      </dgm:prSet>
      <dgm:spPr/>
    </dgm:pt>
    <dgm:pt modelId="{2E174DC7-1293-4971-8052-8EB59BF972E5}" type="pres">
      <dgm:prSet presAssocID="{4B4FAA1C-32E2-4B80-B26B-ABBD2C2033E9}" presName="sibTrans" presStyleCnt="0"/>
      <dgm:spPr/>
    </dgm:pt>
    <dgm:pt modelId="{6E058F0B-5089-4B57-B746-6EE39B366E85}" type="pres">
      <dgm:prSet presAssocID="{3AF7E049-C2BE-464F-A5FA-508EE537A1FA}" presName="compNode" presStyleCnt="0"/>
      <dgm:spPr/>
    </dgm:pt>
    <dgm:pt modelId="{1336E400-A0CB-45FD-8F8B-C7F765551493}" type="pres">
      <dgm:prSet presAssocID="{3AF7E049-C2BE-464F-A5FA-508EE537A1FA}" presName="iconRect" presStyleLbl="node1" presStyleIdx="3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ecturer"/>
        </a:ext>
      </dgm:extLst>
    </dgm:pt>
    <dgm:pt modelId="{4D34C37F-EFF2-404E-A8F6-E93B0120527B}" type="pres">
      <dgm:prSet presAssocID="{3AF7E049-C2BE-464F-A5FA-508EE537A1FA}" presName="spaceRect" presStyleCnt="0"/>
      <dgm:spPr/>
    </dgm:pt>
    <dgm:pt modelId="{4B1DC8CA-BCCC-4FA5-AE90-D696C3125502}" type="pres">
      <dgm:prSet presAssocID="{3AF7E049-C2BE-464F-A5FA-508EE537A1FA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4A630010-12CF-49A4-B01C-2B781C2CF19F}" type="presOf" srcId="{4E4A497E-FC12-4B34-999B-B0666F84619A}" destId="{85992CA2-E40D-437E-B15B-163CD704B1FD}" srcOrd="0" destOrd="0" presId="urn:microsoft.com/office/officeart/2018/2/layout/IconLabelList"/>
    <dgm:cxn modelId="{ABA2D123-7AF6-4294-A4F4-AF55B8C5E1C5}" type="presOf" srcId="{9AF9C3EC-FDD9-4A72-8D54-D58C54521A25}" destId="{E56499AF-E856-4A23-BB10-E0C5F52FD04C}" srcOrd="0" destOrd="0" presId="urn:microsoft.com/office/officeart/2018/2/layout/IconLabelList"/>
    <dgm:cxn modelId="{80C42253-C5E8-4F25-8139-DD263E2F8229}" type="presOf" srcId="{F9A04B9A-B5B2-4EE1-A6A5-2CF90D7E1817}" destId="{49E01B3A-0F77-4B0A-B2A9-F1F7A8C2307B}" srcOrd="0" destOrd="0" presId="urn:microsoft.com/office/officeart/2018/2/layout/IconLabelList"/>
    <dgm:cxn modelId="{98DEC95A-F41B-4468-B786-059367C166F4}" srcId="{9AF9C3EC-FDD9-4A72-8D54-D58C54521A25}" destId="{4E4A497E-FC12-4B34-999B-B0666F84619A}" srcOrd="1" destOrd="0" parTransId="{1834B67E-249B-45D4-A154-DF386C046135}" sibTransId="{13742084-2139-4F13-B351-8F36E7D090A0}"/>
    <dgm:cxn modelId="{D1212BB1-5BD4-494D-8B18-EC33274B5A4E}" type="presOf" srcId="{8685A9B9-B543-402C-BA5B-149632C73374}" destId="{F05BA835-2AA0-41E2-82D8-9475964EF6E2}" srcOrd="0" destOrd="0" presId="urn:microsoft.com/office/officeart/2018/2/layout/IconLabelList"/>
    <dgm:cxn modelId="{448C06C4-64D7-4C5A-BF65-65242D31BA03}" type="presOf" srcId="{3AF7E049-C2BE-464F-A5FA-508EE537A1FA}" destId="{4B1DC8CA-BCCC-4FA5-AE90-D696C3125502}" srcOrd="0" destOrd="0" presId="urn:microsoft.com/office/officeart/2018/2/layout/IconLabelList"/>
    <dgm:cxn modelId="{F5D6D0E4-7064-4597-AFFE-B214F9BFC52F}" srcId="{9AF9C3EC-FDD9-4A72-8D54-D58C54521A25}" destId="{8685A9B9-B543-402C-BA5B-149632C73374}" srcOrd="2" destOrd="0" parTransId="{3465E345-1941-4CDB-B632-ED55C63358CC}" sibTransId="{4B4FAA1C-32E2-4B80-B26B-ABBD2C2033E9}"/>
    <dgm:cxn modelId="{D6AB50EF-349C-4281-9515-03F2A665887F}" srcId="{9AF9C3EC-FDD9-4A72-8D54-D58C54521A25}" destId="{3AF7E049-C2BE-464F-A5FA-508EE537A1FA}" srcOrd="3" destOrd="0" parTransId="{ABE7099E-709C-4F93-B407-FB45B3C74181}" sibTransId="{E690FB4B-BC8C-4573-B470-3593FB98A372}"/>
    <dgm:cxn modelId="{213E13F0-54C1-4921-AB31-25FCBA6A31FE}" srcId="{9AF9C3EC-FDD9-4A72-8D54-D58C54521A25}" destId="{F9A04B9A-B5B2-4EE1-A6A5-2CF90D7E1817}" srcOrd="0" destOrd="0" parTransId="{B9C488C2-8F00-45E1-93DF-32A12934F0FE}" sibTransId="{3714F717-16CE-40B5-B0FC-15ACF9B3FFDD}"/>
    <dgm:cxn modelId="{A8E65FB4-F492-43C2-B2EB-C266614A48AF}" type="presParOf" srcId="{E56499AF-E856-4A23-BB10-E0C5F52FD04C}" destId="{563020BD-0B54-42DE-B49C-C9D33CFFFB08}" srcOrd="0" destOrd="0" presId="urn:microsoft.com/office/officeart/2018/2/layout/IconLabelList"/>
    <dgm:cxn modelId="{BE3E1486-F854-43AA-ACC5-DE83F8AAF0D8}" type="presParOf" srcId="{563020BD-0B54-42DE-B49C-C9D33CFFFB08}" destId="{5ECF4726-9AA6-4752-9938-CE6430F564BA}" srcOrd="0" destOrd="0" presId="urn:microsoft.com/office/officeart/2018/2/layout/IconLabelList"/>
    <dgm:cxn modelId="{9CFAD913-F740-45F3-92DC-98D7E4F1FD6F}" type="presParOf" srcId="{563020BD-0B54-42DE-B49C-C9D33CFFFB08}" destId="{4B3AC448-DFC2-46BB-AE26-0989FFC7E487}" srcOrd="1" destOrd="0" presId="urn:microsoft.com/office/officeart/2018/2/layout/IconLabelList"/>
    <dgm:cxn modelId="{F3395A58-761F-40CE-8644-833ADD5119C5}" type="presParOf" srcId="{563020BD-0B54-42DE-B49C-C9D33CFFFB08}" destId="{49E01B3A-0F77-4B0A-B2A9-F1F7A8C2307B}" srcOrd="2" destOrd="0" presId="urn:microsoft.com/office/officeart/2018/2/layout/IconLabelList"/>
    <dgm:cxn modelId="{878A9046-5E17-4E22-8AF3-71417F3D8318}" type="presParOf" srcId="{E56499AF-E856-4A23-BB10-E0C5F52FD04C}" destId="{01FE582C-F928-4D36-A0A9-38AFFF4788D1}" srcOrd="1" destOrd="0" presId="urn:microsoft.com/office/officeart/2018/2/layout/IconLabelList"/>
    <dgm:cxn modelId="{02E24E0B-2D2B-4D64-B58B-06FB9D35F87C}" type="presParOf" srcId="{E56499AF-E856-4A23-BB10-E0C5F52FD04C}" destId="{7363AFAC-8C5D-4EFE-952D-A02803E01255}" srcOrd="2" destOrd="0" presId="urn:microsoft.com/office/officeart/2018/2/layout/IconLabelList"/>
    <dgm:cxn modelId="{BDB4CFAA-8F60-47B9-98F4-848F7433C631}" type="presParOf" srcId="{7363AFAC-8C5D-4EFE-952D-A02803E01255}" destId="{B790CF9B-016E-4A0E-8410-6780160B3922}" srcOrd="0" destOrd="0" presId="urn:microsoft.com/office/officeart/2018/2/layout/IconLabelList"/>
    <dgm:cxn modelId="{03F08252-49EE-48A3-90A0-6C840E90A363}" type="presParOf" srcId="{7363AFAC-8C5D-4EFE-952D-A02803E01255}" destId="{191CED6F-3028-46E6-804C-0775B071C50F}" srcOrd="1" destOrd="0" presId="urn:microsoft.com/office/officeart/2018/2/layout/IconLabelList"/>
    <dgm:cxn modelId="{B5D87872-9E3C-4280-9606-1CD5A761AADA}" type="presParOf" srcId="{7363AFAC-8C5D-4EFE-952D-A02803E01255}" destId="{85992CA2-E40D-437E-B15B-163CD704B1FD}" srcOrd="2" destOrd="0" presId="urn:microsoft.com/office/officeart/2018/2/layout/IconLabelList"/>
    <dgm:cxn modelId="{5009CA4D-97F9-4ECA-838F-29E1D9FD70AE}" type="presParOf" srcId="{E56499AF-E856-4A23-BB10-E0C5F52FD04C}" destId="{95D61EDD-3FE0-4B0C-92F0-5C9DD29118FE}" srcOrd="3" destOrd="0" presId="urn:microsoft.com/office/officeart/2018/2/layout/IconLabelList"/>
    <dgm:cxn modelId="{E7A148C2-6CD2-4F5F-8122-C13B12800BE7}" type="presParOf" srcId="{E56499AF-E856-4A23-BB10-E0C5F52FD04C}" destId="{876DD0E2-1CE6-46CB-8F1B-1B8ED3A4578D}" srcOrd="4" destOrd="0" presId="urn:microsoft.com/office/officeart/2018/2/layout/IconLabelList"/>
    <dgm:cxn modelId="{694E817F-AD28-4EF0-8ABF-CB18ACAD8A60}" type="presParOf" srcId="{876DD0E2-1CE6-46CB-8F1B-1B8ED3A4578D}" destId="{A4638AC9-A340-4CD9-8E55-F9EB498231B5}" srcOrd="0" destOrd="0" presId="urn:microsoft.com/office/officeart/2018/2/layout/IconLabelList"/>
    <dgm:cxn modelId="{BB1C44C9-6CD3-4161-AC55-3983581EDE3A}" type="presParOf" srcId="{876DD0E2-1CE6-46CB-8F1B-1B8ED3A4578D}" destId="{51B40AF0-3B99-47F7-AED3-31F42204A2F7}" srcOrd="1" destOrd="0" presId="urn:microsoft.com/office/officeart/2018/2/layout/IconLabelList"/>
    <dgm:cxn modelId="{DECB013F-E8E7-4919-9419-92EF61C7FF07}" type="presParOf" srcId="{876DD0E2-1CE6-46CB-8F1B-1B8ED3A4578D}" destId="{F05BA835-2AA0-41E2-82D8-9475964EF6E2}" srcOrd="2" destOrd="0" presId="urn:microsoft.com/office/officeart/2018/2/layout/IconLabelList"/>
    <dgm:cxn modelId="{FDCAC28B-7BCE-4CB2-99F5-17AA2AF6B0BA}" type="presParOf" srcId="{E56499AF-E856-4A23-BB10-E0C5F52FD04C}" destId="{2E174DC7-1293-4971-8052-8EB59BF972E5}" srcOrd="5" destOrd="0" presId="urn:microsoft.com/office/officeart/2018/2/layout/IconLabelList"/>
    <dgm:cxn modelId="{4B472728-645B-4494-8FFF-6C9A29D0C5B4}" type="presParOf" srcId="{E56499AF-E856-4A23-BB10-E0C5F52FD04C}" destId="{6E058F0B-5089-4B57-B746-6EE39B366E85}" srcOrd="6" destOrd="0" presId="urn:microsoft.com/office/officeart/2018/2/layout/IconLabelList"/>
    <dgm:cxn modelId="{4032FBCC-440C-4802-92CE-C1002EE9E0CE}" type="presParOf" srcId="{6E058F0B-5089-4B57-B746-6EE39B366E85}" destId="{1336E400-A0CB-45FD-8F8B-C7F765551493}" srcOrd="0" destOrd="0" presId="urn:microsoft.com/office/officeart/2018/2/layout/IconLabelList"/>
    <dgm:cxn modelId="{5565D03E-4B68-43E8-9C7A-1325368110D9}" type="presParOf" srcId="{6E058F0B-5089-4B57-B746-6EE39B366E85}" destId="{4D34C37F-EFF2-404E-A8F6-E93B0120527B}" srcOrd="1" destOrd="0" presId="urn:microsoft.com/office/officeart/2018/2/layout/IconLabelList"/>
    <dgm:cxn modelId="{C7EF3330-E823-4079-9A1A-0289BC8EDD72}" type="presParOf" srcId="{6E058F0B-5089-4B57-B746-6EE39B366E85}" destId="{4B1DC8CA-BCCC-4FA5-AE90-D696C3125502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F56E14-3201-4797-86D9-3708EBF4299A}">
      <dsp:nvSpPr>
        <dsp:cNvPr id="0" name=""/>
        <dsp:cNvSpPr/>
      </dsp:nvSpPr>
      <dsp:spPr>
        <a:xfrm>
          <a:off x="537299" y="459129"/>
          <a:ext cx="810000" cy="81000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67E5CE-FF65-4212-877D-F3374E1D0B34}">
      <dsp:nvSpPr>
        <dsp:cNvPr id="0" name=""/>
        <dsp:cNvSpPr/>
      </dsp:nvSpPr>
      <dsp:spPr>
        <a:xfrm>
          <a:off x="42299" y="1539270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Economic Development</a:t>
          </a:r>
        </a:p>
      </dsp:txBody>
      <dsp:txXfrm>
        <a:off x="42299" y="1539270"/>
        <a:ext cx="1800000" cy="720000"/>
      </dsp:txXfrm>
    </dsp:sp>
    <dsp:sp modelId="{7239B94F-D02E-411A-B706-85E3ABC2C1D0}">
      <dsp:nvSpPr>
        <dsp:cNvPr id="0" name=""/>
        <dsp:cNvSpPr/>
      </dsp:nvSpPr>
      <dsp:spPr>
        <a:xfrm>
          <a:off x="2652300" y="459129"/>
          <a:ext cx="810000" cy="81000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EEF08D-E925-4502-A1DB-C148C73A827B}">
      <dsp:nvSpPr>
        <dsp:cNvPr id="0" name=""/>
        <dsp:cNvSpPr/>
      </dsp:nvSpPr>
      <dsp:spPr>
        <a:xfrm>
          <a:off x="2157300" y="1539270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Workforce Development</a:t>
          </a:r>
        </a:p>
      </dsp:txBody>
      <dsp:txXfrm>
        <a:off x="2157300" y="1539270"/>
        <a:ext cx="1800000" cy="720000"/>
      </dsp:txXfrm>
    </dsp:sp>
    <dsp:sp modelId="{E81F7230-7B70-4C4A-89DA-D1807D29270A}">
      <dsp:nvSpPr>
        <dsp:cNvPr id="0" name=""/>
        <dsp:cNvSpPr/>
      </dsp:nvSpPr>
      <dsp:spPr>
        <a:xfrm>
          <a:off x="4767300" y="459129"/>
          <a:ext cx="810000" cy="81000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31A498-C99D-4A7F-A358-BA874FCB2001}">
      <dsp:nvSpPr>
        <dsp:cNvPr id="0" name=""/>
        <dsp:cNvSpPr/>
      </dsp:nvSpPr>
      <dsp:spPr>
        <a:xfrm>
          <a:off x="4272300" y="1539270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Regional Research</a:t>
          </a:r>
        </a:p>
      </dsp:txBody>
      <dsp:txXfrm>
        <a:off x="4272300" y="1539270"/>
        <a:ext cx="1800000" cy="720000"/>
      </dsp:txXfrm>
    </dsp:sp>
    <dsp:sp modelId="{34871376-8BBF-4D5D-82D2-665C8B877240}">
      <dsp:nvSpPr>
        <dsp:cNvPr id="0" name=""/>
        <dsp:cNvSpPr/>
      </dsp:nvSpPr>
      <dsp:spPr>
        <a:xfrm>
          <a:off x="6882300" y="459129"/>
          <a:ext cx="810000" cy="81000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54C07C-F3D2-49B6-90D3-4746EB417233}">
      <dsp:nvSpPr>
        <dsp:cNvPr id="0" name=""/>
        <dsp:cNvSpPr/>
      </dsp:nvSpPr>
      <dsp:spPr>
        <a:xfrm>
          <a:off x="6387300" y="1539270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Strategic Convening</a:t>
          </a:r>
        </a:p>
      </dsp:txBody>
      <dsp:txXfrm>
        <a:off x="6387300" y="1539270"/>
        <a:ext cx="180000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D76EA8-24C4-466A-AF69-9B98B0306B18}">
      <dsp:nvSpPr>
        <dsp:cNvPr id="0" name=""/>
        <dsp:cNvSpPr/>
      </dsp:nvSpPr>
      <dsp:spPr>
        <a:xfrm>
          <a:off x="432814" y="906076"/>
          <a:ext cx="700048" cy="700048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CD21AF-A7FA-4D39-898F-AE7AFE4BB2D0}">
      <dsp:nvSpPr>
        <dsp:cNvPr id="0" name=""/>
        <dsp:cNvSpPr/>
      </dsp:nvSpPr>
      <dsp:spPr>
        <a:xfrm>
          <a:off x="5006" y="1860183"/>
          <a:ext cx="1555664" cy="738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1. Create a Five-Year Regional Vision</a:t>
          </a:r>
        </a:p>
      </dsp:txBody>
      <dsp:txXfrm>
        <a:off x="5006" y="1860183"/>
        <a:ext cx="1555664" cy="738940"/>
      </dsp:txXfrm>
    </dsp:sp>
    <dsp:sp modelId="{FA7F8311-32EA-412A-A083-6FE775408927}">
      <dsp:nvSpPr>
        <dsp:cNvPr id="0" name=""/>
        <dsp:cNvSpPr/>
      </dsp:nvSpPr>
      <dsp:spPr>
        <a:xfrm>
          <a:off x="2260719" y="906076"/>
          <a:ext cx="700048" cy="700048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8DFC07-EEC0-4110-8BFE-6CBC722938B2}">
      <dsp:nvSpPr>
        <dsp:cNvPr id="0" name=""/>
        <dsp:cNvSpPr/>
      </dsp:nvSpPr>
      <dsp:spPr>
        <a:xfrm>
          <a:off x="1832912" y="1860183"/>
          <a:ext cx="1555664" cy="738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2. Conduct an Independent Feasibility Study</a:t>
          </a:r>
        </a:p>
      </dsp:txBody>
      <dsp:txXfrm>
        <a:off x="1832912" y="1860183"/>
        <a:ext cx="1555664" cy="738940"/>
      </dsp:txXfrm>
    </dsp:sp>
    <dsp:sp modelId="{62C338F3-D445-47AF-8BA2-5C92EDAAF6FF}">
      <dsp:nvSpPr>
        <dsp:cNvPr id="0" name=""/>
        <dsp:cNvSpPr/>
      </dsp:nvSpPr>
      <dsp:spPr>
        <a:xfrm>
          <a:off x="4088625" y="906076"/>
          <a:ext cx="700048" cy="700048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9A56E2-7184-48E7-AFD0-330FFCCBF578}">
      <dsp:nvSpPr>
        <dsp:cNvPr id="0" name=""/>
        <dsp:cNvSpPr/>
      </dsp:nvSpPr>
      <dsp:spPr>
        <a:xfrm>
          <a:off x="3660817" y="1860183"/>
          <a:ext cx="1555664" cy="738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3. Listen to Community Leaders</a:t>
          </a:r>
        </a:p>
      </dsp:txBody>
      <dsp:txXfrm>
        <a:off x="3660817" y="1860183"/>
        <a:ext cx="1555664" cy="738940"/>
      </dsp:txXfrm>
    </dsp:sp>
    <dsp:sp modelId="{8E2791D0-5584-4D38-89B1-798EFB179857}">
      <dsp:nvSpPr>
        <dsp:cNvPr id="0" name=""/>
        <dsp:cNvSpPr/>
      </dsp:nvSpPr>
      <dsp:spPr>
        <a:xfrm>
          <a:off x="5916530" y="906076"/>
          <a:ext cx="700048" cy="700048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F4DD7B-73EE-4AB4-AF59-8BE3BD20FA93}">
      <dsp:nvSpPr>
        <dsp:cNvPr id="0" name=""/>
        <dsp:cNvSpPr/>
      </dsp:nvSpPr>
      <dsp:spPr>
        <a:xfrm>
          <a:off x="5488722" y="1860183"/>
          <a:ext cx="1555664" cy="738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4. Refine the Strategy</a:t>
          </a:r>
        </a:p>
      </dsp:txBody>
      <dsp:txXfrm>
        <a:off x="5488722" y="1860183"/>
        <a:ext cx="1555664" cy="738940"/>
      </dsp:txXfrm>
    </dsp:sp>
    <dsp:sp modelId="{25A2A217-F0B2-42FD-B554-6E7DFE94E560}">
      <dsp:nvSpPr>
        <dsp:cNvPr id="0" name=""/>
        <dsp:cNvSpPr/>
      </dsp:nvSpPr>
      <dsp:spPr>
        <a:xfrm>
          <a:off x="7744435" y="906076"/>
          <a:ext cx="700048" cy="700048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7F38B4-6374-4DD1-A87A-821126F362F4}">
      <dsp:nvSpPr>
        <dsp:cNvPr id="0" name=""/>
        <dsp:cNvSpPr/>
      </dsp:nvSpPr>
      <dsp:spPr>
        <a:xfrm>
          <a:off x="7316628" y="1860183"/>
          <a:ext cx="1555664" cy="738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5. Launch the Campaign</a:t>
          </a:r>
        </a:p>
      </dsp:txBody>
      <dsp:txXfrm>
        <a:off x="7316628" y="1860183"/>
        <a:ext cx="1555664" cy="7389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CF4726-9AA6-4752-9938-CE6430F564BA}">
      <dsp:nvSpPr>
        <dsp:cNvPr id="0" name=""/>
        <dsp:cNvSpPr/>
      </dsp:nvSpPr>
      <dsp:spPr>
        <a:xfrm>
          <a:off x="537299" y="701426"/>
          <a:ext cx="810000" cy="81000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E01B3A-0F77-4B0A-B2A9-F1F7A8C2307B}">
      <dsp:nvSpPr>
        <dsp:cNvPr id="0" name=""/>
        <dsp:cNvSpPr/>
      </dsp:nvSpPr>
      <dsp:spPr>
        <a:xfrm>
          <a:off x="42299" y="1781485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Economic Development</a:t>
          </a:r>
        </a:p>
      </dsp:txBody>
      <dsp:txXfrm>
        <a:off x="42299" y="1781485"/>
        <a:ext cx="1800000" cy="720000"/>
      </dsp:txXfrm>
    </dsp:sp>
    <dsp:sp modelId="{B790CF9B-016E-4A0E-8410-6780160B3922}">
      <dsp:nvSpPr>
        <dsp:cNvPr id="0" name=""/>
        <dsp:cNvSpPr/>
      </dsp:nvSpPr>
      <dsp:spPr>
        <a:xfrm>
          <a:off x="2652300" y="701426"/>
          <a:ext cx="810000" cy="81000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992CA2-E40D-437E-B15B-163CD704B1FD}">
      <dsp:nvSpPr>
        <dsp:cNvPr id="0" name=""/>
        <dsp:cNvSpPr/>
      </dsp:nvSpPr>
      <dsp:spPr>
        <a:xfrm>
          <a:off x="2157300" y="1781485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Workforce Alignment</a:t>
          </a:r>
        </a:p>
      </dsp:txBody>
      <dsp:txXfrm>
        <a:off x="2157300" y="1781485"/>
        <a:ext cx="1800000" cy="720000"/>
      </dsp:txXfrm>
    </dsp:sp>
    <dsp:sp modelId="{A4638AC9-A340-4CD9-8E55-F9EB498231B5}">
      <dsp:nvSpPr>
        <dsp:cNvPr id="0" name=""/>
        <dsp:cNvSpPr/>
      </dsp:nvSpPr>
      <dsp:spPr>
        <a:xfrm>
          <a:off x="4767300" y="701426"/>
          <a:ext cx="810000" cy="81000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5BA835-2AA0-41E2-82D8-9475964EF6E2}">
      <dsp:nvSpPr>
        <dsp:cNvPr id="0" name=""/>
        <dsp:cNvSpPr/>
      </dsp:nvSpPr>
      <dsp:spPr>
        <a:xfrm>
          <a:off x="4272300" y="1781485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Regional Research</a:t>
          </a:r>
        </a:p>
      </dsp:txBody>
      <dsp:txXfrm>
        <a:off x="4272300" y="1781485"/>
        <a:ext cx="1800000" cy="720000"/>
      </dsp:txXfrm>
    </dsp:sp>
    <dsp:sp modelId="{1336E400-A0CB-45FD-8F8B-C7F765551493}">
      <dsp:nvSpPr>
        <dsp:cNvPr id="0" name=""/>
        <dsp:cNvSpPr/>
      </dsp:nvSpPr>
      <dsp:spPr>
        <a:xfrm>
          <a:off x="6882300" y="701426"/>
          <a:ext cx="810000" cy="81000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1DC8CA-BCCC-4FA5-AE90-D696C3125502}">
      <dsp:nvSpPr>
        <dsp:cNvPr id="0" name=""/>
        <dsp:cNvSpPr/>
      </dsp:nvSpPr>
      <dsp:spPr>
        <a:xfrm>
          <a:off x="6387300" y="1781485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Community Leadership</a:t>
          </a:r>
        </a:p>
      </dsp:txBody>
      <dsp:txXfrm>
        <a:off x="6387300" y="1781485"/>
        <a:ext cx="180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4.sv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8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3985CF-186A-67B9-EDA4-088F1E7C330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r="2500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A47EB7C-918C-EC10-EE76-8325C1D20968}"/>
              </a:ext>
            </a:extLst>
          </p:cNvPr>
          <p:cNvSpPr/>
          <p:nvPr/>
        </p:nvSpPr>
        <p:spPr>
          <a:xfrm>
            <a:off x="1673158" y="749030"/>
            <a:ext cx="5797685" cy="5377133"/>
          </a:xfrm>
          <a:prstGeom prst="rect">
            <a:avLst/>
          </a:prstGeom>
          <a:solidFill>
            <a:srgbClr val="00B4ED">
              <a:alpha val="8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0638" y="3328726"/>
            <a:ext cx="5302724" cy="15904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chemeClr val="bg1"/>
                </a:solidFill>
              </a:rPr>
              <a:t>Building a Regional Investment Campaign Beyond Membership Dues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33CF7B8-8F2E-260D-DFE7-A9DDF80FF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4856" y="506405"/>
            <a:ext cx="6154288" cy="3374932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8178168-CD6E-2744-FF97-F7A5F804BE3F}"/>
              </a:ext>
            </a:extLst>
          </p:cNvPr>
          <p:cNvSpPr txBox="1">
            <a:spLocks/>
          </p:cNvSpPr>
          <p:nvPr/>
        </p:nvSpPr>
        <p:spPr>
          <a:xfrm>
            <a:off x="1972283" y="5116182"/>
            <a:ext cx="5199435" cy="749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/>
              <a:buNone/>
            </a:pPr>
            <a:r>
              <a:rPr lang="en-US" sz="2100" dirty="0">
                <a:solidFill>
                  <a:schemeClr val="bg1"/>
                </a:solidFill>
              </a:rPr>
              <a:t>Lance Beck, Chief Strategy Officer</a:t>
            </a:r>
          </a:p>
          <a:p>
            <a:pPr marL="0" indent="0" algn="ctr">
              <a:spcBef>
                <a:spcPts val="0"/>
              </a:spcBef>
              <a:buFont typeface="Arial"/>
              <a:buNone/>
            </a:pPr>
            <a:r>
              <a:rPr lang="en-US" sz="2100" dirty="0">
                <a:solidFill>
                  <a:schemeClr val="bg1"/>
                </a:solidFill>
              </a:rPr>
              <a:t>Greater Spokane Inc.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E6C0B44-C387-1D8F-BE2D-B9BA27D80A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0879" y="188188"/>
            <a:ext cx="1620366" cy="63643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871C7E6-C070-402D-9550-75B8A2CBB76B}"/>
              </a:ext>
            </a:extLst>
          </p:cNvPr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rgbClr val="00B4E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b="1" dirty="0">
                <a:solidFill>
                  <a:schemeClr val="bg1"/>
                </a:solidFill>
              </a:rPr>
              <a:t>The Challenge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6745E60-AABE-9E7E-55F9-AC65AA32DA5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7513781"/>
              </p:ext>
            </p:extLst>
          </p:nvPr>
        </p:nvGraphicFramePr>
        <p:xfrm>
          <a:off x="457200" y="2857049"/>
          <a:ext cx="8229600" cy="271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2D9AF05-0DCB-64F0-6E0E-BC49ACA29CD3}"/>
              </a:ext>
            </a:extLst>
          </p:cNvPr>
          <p:cNvSpPr txBox="1"/>
          <p:nvPr/>
        </p:nvSpPr>
        <p:spPr>
          <a:xfrm>
            <a:off x="743578" y="1776793"/>
            <a:ext cx="7105022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Traditional chamber revenue funds operations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Communities increasingly expect: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0F497D7-7F2A-21F6-11F5-7C56AB629604}"/>
              </a:ext>
            </a:extLst>
          </p:cNvPr>
          <p:cNvGrpSpPr/>
          <p:nvPr/>
        </p:nvGrpSpPr>
        <p:grpSpPr>
          <a:xfrm>
            <a:off x="743577" y="5575449"/>
            <a:ext cx="6495423" cy="1041606"/>
            <a:chOff x="2905413" y="1188657"/>
            <a:chExt cx="1675195" cy="156656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A4268FC-A3F4-E4E6-7D24-5244DCFD51C1}"/>
                </a:ext>
              </a:extLst>
            </p:cNvPr>
            <p:cNvSpPr/>
            <p:nvPr/>
          </p:nvSpPr>
          <p:spPr>
            <a:xfrm>
              <a:off x="2905413" y="1188657"/>
              <a:ext cx="1675195" cy="156656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sz="24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4B42F1B-FBA5-44BF-6381-9CA7ED4C7034}"/>
                </a:ext>
              </a:extLst>
            </p:cNvPr>
            <p:cNvSpPr txBox="1"/>
            <p:nvPr/>
          </p:nvSpPr>
          <p:spPr>
            <a:xfrm>
              <a:off x="2905413" y="1188657"/>
              <a:ext cx="1675195" cy="15665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l" defTabSz="8001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/>
                <a:t>Question</a:t>
              </a:r>
              <a:r>
                <a:rPr lang="en-US" sz="2400" kern="1200" dirty="0"/>
                <a:t>: How do you fund transformational work when dues are designed to fund operations?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C6A85CA-028D-AC51-C124-21FE50895E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60966" y="6032017"/>
            <a:ext cx="1316334" cy="58503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EF2AB6A-D7E7-C5F8-7E1C-3C24EC4E2DE0}"/>
              </a:ext>
            </a:extLst>
          </p:cNvPr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rgbClr val="00B4E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b="1" dirty="0">
                <a:solidFill>
                  <a:schemeClr val="bg1"/>
                </a:solidFill>
              </a:rPr>
              <a:t>Before We Asked for a Dollar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77DCA08-7F5C-B80A-4944-1ACB8EE9D0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7661412"/>
              </p:ext>
            </p:extLst>
          </p:nvPr>
        </p:nvGraphicFramePr>
        <p:xfrm>
          <a:off x="201388" y="1349047"/>
          <a:ext cx="8877299" cy="350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566C175-AD40-9AA4-0E89-35DCC1D7D911}"/>
              </a:ext>
            </a:extLst>
          </p:cNvPr>
          <p:cNvSpPr txBox="1"/>
          <p:nvPr/>
        </p:nvSpPr>
        <p:spPr>
          <a:xfrm>
            <a:off x="2186353" y="4725766"/>
            <a:ext cx="6201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Key Takeaway</a:t>
            </a:r>
            <a:r>
              <a:rPr lang="en-US" sz="2400" dirty="0"/>
              <a:t>: We spent nearly as much time validating the idea as we did fundraising.</a:t>
            </a:r>
          </a:p>
        </p:txBody>
      </p:sp>
      <p:sp>
        <p:nvSpPr>
          <p:cNvPr id="6" name="Rectangle 5" descr="Lightbulb">
            <a:extLst>
              <a:ext uri="{FF2B5EF4-FFF2-40B4-BE49-F238E27FC236}">
                <a16:creationId xmlns:a16="http://schemas.microsoft.com/office/drawing/2014/main" id="{201CF942-369A-A4C1-7C53-EF3101C4E5E7}"/>
              </a:ext>
            </a:extLst>
          </p:cNvPr>
          <p:cNvSpPr/>
          <p:nvPr/>
        </p:nvSpPr>
        <p:spPr>
          <a:xfrm>
            <a:off x="1023796" y="4559987"/>
            <a:ext cx="1162557" cy="1162557"/>
          </a:xfrm>
          <a:prstGeom prst="rect">
            <a:avLst/>
          </a:prstGeom>
          <a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51692B-AD87-B25D-8743-A90FC4D24C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60966" y="6032017"/>
            <a:ext cx="1316334" cy="58503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BFE2595-3F38-F4A4-096D-655E88A13D15}"/>
              </a:ext>
            </a:extLst>
          </p:cNvPr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rgbClr val="00B4E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b="1" dirty="0">
                <a:solidFill>
                  <a:schemeClr val="bg1"/>
                </a:solidFill>
              </a:rPr>
              <a:t>What We Learned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57253"/>
            <a:ext cx="8229600" cy="4525963"/>
          </a:xfrm>
        </p:spPr>
        <p:txBody>
          <a:bodyPr>
            <a:normAutofit/>
          </a:bodyPr>
          <a:lstStyle/>
          <a:p>
            <a:r>
              <a:rPr sz="2400" dirty="0"/>
              <a:t>Investors told us:</a:t>
            </a:r>
          </a:p>
          <a:p>
            <a:pPr lvl="1"/>
            <a:r>
              <a:rPr sz="2400" dirty="0"/>
              <a:t>Focus on measurable outcomes</a:t>
            </a:r>
          </a:p>
          <a:p>
            <a:pPr lvl="1"/>
            <a:r>
              <a:rPr sz="2400" dirty="0"/>
              <a:t>Demonstrate ROI</a:t>
            </a:r>
          </a:p>
          <a:p>
            <a:pPr lvl="1"/>
            <a:r>
              <a:rPr sz="2400" dirty="0"/>
              <a:t>Show regional impact</a:t>
            </a:r>
          </a:p>
          <a:p>
            <a:pPr lvl="1"/>
            <a:r>
              <a:rPr sz="2400" dirty="0"/>
              <a:t>Avoid duplication</a:t>
            </a:r>
          </a:p>
          <a:p>
            <a:endParaRPr sz="2400" dirty="0"/>
          </a:p>
          <a:p>
            <a:pPr marL="160020"/>
            <a:r>
              <a:rPr sz="2400" dirty="0"/>
              <a:t>People don't invest in activities.</a:t>
            </a:r>
          </a:p>
          <a:p>
            <a:r>
              <a:rPr sz="2400" dirty="0"/>
              <a:t>They invest in outcomes.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FB2B0E-8DEC-BD20-396F-85EA1420A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0966" y="6032017"/>
            <a:ext cx="1316334" cy="58503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B04A3BE-66E8-7C3A-2D8A-851CFF94BFBD}"/>
              </a:ext>
            </a:extLst>
          </p:cNvPr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rgbClr val="00B4E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b="1" dirty="0">
                <a:solidFill>
                  <a:schemeClr val="bg1"/>
                </a:solidFill>
              </a:rPr>
              <a:t>What Believe Spokane Became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6292E94-FC16-1E89-3470-85E5BC021A9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1809591"/>
              </p:ext>
            </p:extLst>
          </p:nvPr>
        </p:nvGraphicFramePr>
        <p:xfrm>
          <a:off x="452176" y="2431198"/>
          <a:ext cx="8229600" cy="3202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F71368E-CC62-24D6-5EBA-8E818F178360}"/>
              </a:ext>
            </a:extLst>
          </p:cNvPr>
          <p:cNvSpPr txBox="1"/>
          <p:nvPr/>
        </p:nvSpPr>
        <p:spPr>
          <a:xfrm>
            <a:off x="452176" y="2061866"/>
            <a:ext cx="72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Five-Year Regional Investment Campaign supporting: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200A8F-7F77-ADD4-0814-AA2B854E2609}"/>
              </a:ext>
            </a:extLst>
          </p:cNvPr>
          <p:cNvSpPr txBox="1"/>
          <p:nvPr/>
        </p:nvSpPr>
        <p:spPr>
          <a:xfrm>
            <a:off x="452175" y="5509898"/>
            <a:ext cx="65364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0000"/>
              </a:lnSpc>
            </a:pPr>
            <a:r>
              <a:rPr lang="en-US" sz="2400" dirty="0"/>
              <a:t>Different than membership, sponsorships, annual fundraising, or grants.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4442B2-1E92-D6CC-B149-B205FF012E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60966" y="6032017"/>
            <a:ext cx="1316334" cy="58503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4E3697F-A1AF-AC58-DA0F-B185EA6A8A71}"/>
              </a:ext>
            </a:extLst>
          </p:cNvPr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rgbClr val="00B4E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b="1" dirty="0">
                <a:solidFill>
                  <a:schemeClr val="bg1"/>
                </a:solidFill>
              </a:rPr>
              <a:t>Five Lessons for Chamber Executives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60248"/>
            <a:ext cx="8229600" cy="3604846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sz="2400" dirty="0"/>
              <a:t>Start With Strategy, Not Fundraising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sz="2400" dirty="0"/>
              <a:t>Validate Before You Ask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sz="2400" dirty="0"/>
              <a:t>Sell Outcomes, Not Programs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sz="2400" dirty="0"/>
              <a:t>Create Investor Ownership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sz="2400" dirty="0"/>
              <a:t>Think Beyond Membership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B6EB23-FC5F-8466-4962-7C6A17FB5876}"/>
              </a:ext>
            </a:extLst>
          </p:cNvPr>
          <p:cNvSpPr txBox="1"/>
          <p:nvPr/>
        </p:nvSpPr>
        <p:spPr>
          <a:xfrm>
            <a:off x="457200" y="5416726"/>
            <a:ext cx="63137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Closing Thought</a:t>
            </a:r>
            <a:r>
              <a:rPr lang="en-US" sz="2400" dirty="0"/>
              <a:t>: A compelling vision can unlock resources far beyond traditional chamber revenue streams.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0F7D5B-B1AD-A2E4-DFBE-13F62C313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0966" y="6032017"/>
            <a:ext cx="1316334" cy="58503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2C2009DB2C36468D61882CFF75602A" ma:contentTypeVersion="21" ma:contentTypeDescription="Create a new document." ma:contentTypeScope="" ma:versionID="e5ba981186180b1aa63ce0a6bfbc1d76">
  <xsd:schema xmlns:xsd="http://www.w3.org/2001/XMLSchema" xmlns:xs="http://www.w3.org/2001/XMLSchema" xmlns:p="http://schemas.microsoft.com/office/2006/metadata/properties" xmlns:ns2="438868ec-0b64-46cd-9643-6d4960a55278" xmlns:ns3="40120553-a029-4f97-b6fe-f8c15136d40e" targetNamespace="http://schemas.microsoft.com/office/2006/metadata/properties" ma:root="true" ma:fieldsID="660280abfbdfcabd87ba9e7c16cfcbce" ns2:_="" ns3:_="">
    <xsd:import namespace="438868ec-0b64-46cd-9643-6d4960a55278"/>
    <xsd:import namespace="40120553-a029-4f97-b6fe-f8c15136d40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TaxCatchAll" minOccurs="0"/>
                <xsd:element ref="ns2:lcf76f155ced4ddcb4097134ff3c332f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8868ec-0b64-46cd-9643-6d4960a552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15a24340-f212-4c6d-a913-7848920fea8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120553-a029-4f97-b6fe-f8c15136d40e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ad6dc20e-4c1c-41f4-b020-be4f97ad97b6}" ma:internalName="TaxCatchAll" ma:showField="CatchAllData" ma:web="40120553-a029-4f97-b6fe-f8c15136d40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38868ec-0b64-46cd-9643-6d4960a55278">
      <Terms xmlns="http://schemas.microsoft.com/office/infopath/2007/PartnerControls"/>
    </lcf76f155ced4ddcb4097134ff3c332f>
    <TaxCatchAll xmlns="40120553-a029-4f97-b6fe-f8c15136d40e" xsi:nil="true"/>
  </documentManagement>
</p:properties>
</file>

<file path=customXml/itemProps1.xml><?xml version="1.0" encoding="utf-8"?>
<ds:datastoreItem xmlns:ds="http://schemas.openxmlformats.org/officeDocument/2006/customXml" ds:itemID="{0D3D42B6-AAD2-4217-A7CE-3F5FCFC5E3A9}"/>
</file>

<file path=customXml/itemProps2.xml><?xml version="1.0" encoding="utf-8"?>
<ds:datastoreItem xmlns:ds="http://schemas.openxmlformats.org/officeDocument/2006/customXml" ds:itemID="{FAC63BAF-00D5-446E-AD6B-9FA757617C33}"/>
</file>

<file path=customXml/itemProps3.xml><?xml version="1.0" encoding="utf-8"?>
<ds:datastoreItem xmlns:ds="http://schemas.openxmlformats.org/officeDocument/2006/customXml" ds:itemID="{76115A16-75C1-42EF-B8C7-6F09A4CAFC74}"/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208</Words>
  <Application>Microsoft Office PowerPoint</Application>
  <PresentationFormat>On-screen Show (4:3)</PresentationFormat>
  <Paragraphs>41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Calibri</vt:lpstr>
      <vt:lpstr>Office Theme</vt:lpstr>
      <vt:lpstr>PowerPoint Presentation</vt:lpstr>
      <vt:lpstr>The Challenge</vt:lpstr>
      <vt:lpstr>Before We Asked for a Dollar</vt:lpstr>
      <vt:lpstr>What We Learned</vt:lpstr>
      <vt:lpstr>What Believe Spokane Became</vt:lpstr>
      <vt:lpstr>Five Lessons for Chamber Executives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Lance Beck</dc:creator>
  <cp:keywords/>
  <dc:description>generated using python-pptx</dc:description>
  <cp:lastModifiedBy>Lance Beck</cp:lastModifiedBy>
  <cp:revision>4</cp:revision>
  <dcterms:created xsi:type="dcterms:W3CDTF">2013-01-27T09:14:16Z</dcterms:created>
  <dcterms:modified xsi:type="dcterms:W3CDTF">2026-05-29T22:13:32Z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0x0101003F2C2009DB2C36468D61882CFF75602A</vt:lpwstr>
  </property>
</Properties>
</file>